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0" r:id="rId4"/>
    <p:sldId id="279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D86E5-3C5D-4D27-AD58-ADD9F933630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6821A-4D19-4FB1-818C-A68220C19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1083-CDDD-4AA3-8380-6069E59BD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84205-19A8-4A8D-B61A-D685E46DE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B921B-C9D8-4266-81AD-D867CB36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993E-6336-4911-AFD9-2DF7A2DD6E65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3F129-1EEF-4CCC-99D1-5012DEF3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12BBE-95C5-46CC-8455-50225B0C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1B40-5C59-41CA-83AB-ECEB3F39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A1F4A-D5A2-4DE8-BDBE-058ADE0C0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D7608-F393-4999-ADE5-886ECB74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F66C-A356-418D-A4CB-A0315CCE1E60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3F9B-00A9-491B-8B4D-E3E41FEA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563FB-FF07-4737-84BC-4D74CAFA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75A325-75A6-4253-9E53-6F60E6D23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5E172-F4F4-4FAC-9EDF-1E762A32D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75395-D607-40A6-AD02-A6F258A8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8FDA-D97B-4B33-B90D-9F1E38960297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AD23D-EC74-42F3-A745-9CC3E86A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3C435-309E-43C5-B97F-5B909191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1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97C2F-2CEF-4160-89E7-B02A9E33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9DF68-BF2B-47F1-BC00-E1437A1E0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1F8EF-23EE-4A77-A011-1BE161D8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7C66-0CBD-4385-9DE5-4A94BDE716D8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7D14F-9D34-4550-B759-3457A3C9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6C4D8-0F4F-4B52-9769-43C8E5C3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5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E50F-BBAE-4196-8F71-01E088EE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F5668-D1C8-4357-BD7F-7C256327F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5F289-E1AE-441D-986A-8867ED70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9C55-F5D8-41B0-A64F-9DDE7F233265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7833E-9091-4E44-970F-AA6E278F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BD1DB-6990-42F6-9897-65BC02D1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1925F-A16C-44C2-B1FB-7746A3B2A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3DE87-9F9F-45A3-930D-EADE8F9A7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19DD5-D0CE-49BC-8C45-6A37C6AAA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DD15E-21B7-4D5C-B70C-3258E5E6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3E27-4BE5-42DA-990C-AE297E9322DE}" type="datetime1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80C30-63A1-4DD9-BAAE-856F69B0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E75D8-BF26-4119-B2E7-5C45AC5A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6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554B-55D6-4C92-9530-2ABB70A57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5B080-4192-4046-A434-4282D5687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CADF3-A897-455C-A57D-527201C03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592999-426E-4127-81D5-45F52C307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6C7CE-C697-4D7D-8636-5C89FAC69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5EECB-74DB-465D-974F-8F6F6609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F212-28F4-4D2B-8441-E5A73C927E9A}" type="datetime1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544C9-CBEF-4162-BCCD-8EF0BE01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BDCEC0-226D-4AEC-B00E-7D6275D4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6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F11F-F246-4FE8-A925-14652712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41605-20F8-4B9A-BAF2-D4CD4D45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6143-2509-42B2-95A9-F5D5FCBAACA0}" type="datetime1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28E06-ED56-4C6C-9773-696C2B67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95342-CDB6-47F8-A84A-C8B7FEBE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5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6FE817-20BE-4F64-946B-F60D1694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9B8C-29E8-4BB8-BBA5-F6B2916967B5}" type="datetime1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8D925-B48F-4F13-8405-4E8A710A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891C6-6896-43EA-95DE-F7C29DA1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2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BE0C-1955-4428-8858-E61617D9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6E3D-77CC-49E1-BC0F-8AA7DBB81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C98ED-2766-49EC-8B4B-B86EFB887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B78C0-4F1B-4059-95EB-B11A9C05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127A-72C3-4FF9-AAF8-07377E333C36}" type="datetime1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2D6B6-AD5C-44C7-B3DE-7193179D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7EA05-5E8A-4587-A396-71134035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E903-6DC4-43BE-89DC-4AB05C1D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73B55-CF03-46C2-B704-F681BD7A9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629C0-66D7-4825-AF24-478E4DC11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6771E-8913-4065-8E2D-9E3D89F3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816A-C25B-40AA-B634-04F3907C863C}" type="datetime1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8CF2B-4365-4836-87DD-37DE03D8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D9636-8C14-48DC-8CEB-90CC0CF2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1AA03-EF65-4159-96B8-C9F0844D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9C78F-A2F9-448D-B079-4862D4E71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DAD03-8683-48DA-A009-5E228FAC1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00C2-8C8B-4D72-A2F8-CBC1BB73787C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14BB3-1EC6-4417-BB78-E901B3FDE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82679-D429-4737-A3E2-F13E535B2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74DAB5-4937-4F15-9274-2B42A3930E9F}"/>
              </a:ext>
            </a:extLst>
          </p:cNvPr>
          <p:cNvSpPr txBox="1"/>
          <p:nvPr/>
        </p:nvSpPr>
        <p:spPr>
          <a:xfrm>
            <a:off x="443345" y="1669169"/>
            <a:ext cx="56526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Electronics</a:t>
            </a:r>
          </a:p>
          <a:p>
            <a:pPr algn="ctr"/>
            <a:r>
              <a:rPr lang="en-US" sz="5400" dirty="0">
                <a:solidFill>
                  <a:srgbClr val="0070C0"/>
                </a:solidFill>
              </a:rPr>
              <a:t>Batteries</a:t>
            </a:r>
          </a:p>
          <a:p>
            <a:pPr algn="ctr"/>
            <a:r>
              <a:rPr lang="en-US" sz="5400" dirty="0">
                <a:solidFill>
                  <a:srgbClr val="0070C0"/>
                </a:solidFill>
              </a:rPr>
              <a:t>Practice Problems</a:t>
            </a:r>
          </a:p>
        </p:txBody>
      </p:sp>
      <p:pic>
        <p:nvPicPr>
          <p:cNvPr id="5" name="Picture 6" descr="http://static.ddmcdn.com/gif/diode.gif">
            <a:extLst>
              <a:ext uri="{FF2B5EF4-FFF2-40B4-BE49-F238E27FC236}">
                <a16:creationId xmlns:a16="http://schemas.microsoft.com/office/drawing/2014/main" id="{35888E47-FABF-4285-B3BF-344CDCA598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50" r="2777"/>
          <a:stretch/>
        </p:blipFill>
        <p:spPr bwMode="auto">
          <a:xfrm>
            <a:off x="6456222" y="2528454"/>
            <a:ext cx="4485581" cy="180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3356E9-EA3C-4E73-A3CC-0DFD17DCEC84}"/>
              </a:ext>
            </a:extLst>
          </p:cNvPr>
          <p:cNvSpPr txBox="1"/>
          <p:nvPr/>
        </p:nvSpPr>
        <p:spPr>
          <a:xfrm>
            <a:off x="1614053" y="4711777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0F99E-142D-4C21-B470-728F3E01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4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6EBD8A0F-83A0-4C05-9A23-10A9A115B35F}"/>
              </a:ext>
            </a:extLst>
          </p:cNvPr>
          <p:cNvGrpSpPr/>
          <p:nvPr/>
        </p:nvGrpSpPr>
        <p:grpSpPr>
          <a:xfrm>
            <a:off x="2784764" y="1571299"/>
            <a:ext cx="6394460" cy="2188596"/>
            <a:chOff x="2090183" y="2301477"/>
            <a:chExt cx="8123200" cy="296401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3262797-E5B0-4CF5-B422-178E412324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3498718" y="1972669"/>
              <a:ext cx="1226994" cy="196215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FF2BA15-D55A-45BA-AA02-0137FD3D3B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5493322" y="1972668"/>
              <a:ext cx="1226991" cy="196215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BEE854F-C067-4254-B525-D29700059B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7487924" y="1933898"/>
              <a:ext cx="1226991" cy="196215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D2DBAA2-ACCD-404D-9A50-62458DB87C41}"/>
                </a:ext>
              </a:extLst>
            </p:cNvPr>
            <p:cNvSpPr txBox="1"/>
            <p:nvPr/>
          </p:nvSpPr>
          <p:spPr>
            <a:xfrm>
              <a:off x="3394370" y="3569819"/>
              <a:ext cx="1435689" cy="500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6.0 V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6F26CB8-7877-4A6B-8C29-AFD2C99F2973}"/>
                </a:ext>
              </a:extLst>
            </p:cNvPr>
            <p:cNvSpPr txBox="1"/>
            <p:nvPr/>
          </p:nvSpPr>
          <p:spPr>
            <a:xfrm>
              <a:off x="5282579" y="3567237"/>
              <a:ext cx="1435689" cy="500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6.0 V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2DED8E7-C9AE-46A7-828F-2B13C41EDA73}"/>
                </a:ext>
              </a:extLst>
            </p:cNvPr>
            <p:cNvSpPr txBox="1"/>
            <p:nvPr/>
          </p:nvSpPr>
          <p:spPr>
            <a:xfrm>
              <a:off x="7374852" y="3567239"/>
              <a:ext cx="1435689" cy="500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6.0 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586AE27-6943-4796-B2EF-6505D5654B20}"/>
                </a:ext>
              </a:extLst>
            </p:cNvPr>
            <p:cNvSpPr txBox="1"/>
            <p:nvPr/>
          </p:nvSpPr>
          <p:spPr>
            <a:xfrm>
              <a:off x="5426266" y="4556893"/>
              <a:ext cx="1435689" cy="708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V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B9EBEEA-5514-4034-A8BD-C0E4EC2F52A9}"/>
                </a:ext>
              </a:extLst>
            </p:cNvPr>
            <p:cNvCxnSpPr>
              <a:stCxn id="5" idx="0"/>
            </p:cNvCxnSpPr>
            <p:nvPr/>
          </p:nvCxnSpPr>
          <p:spPr>
            <a:xfrm flipV="1">
              <a:off x="9082495" y="2909781"/>
              <a:ext cx="1115389" cy="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9D8E023-EAEA-44C6-A89B-0382940D2E47}"/>
                </a:ext>
              </a:extLst>
            </p:cNvPr>
            <p:cNvCxnSpPr/>
            <p:nvPr/>
          </p:nvCxnSpPr>
          <p:spPr>
            <a:xfrm>
              <a:off x="10182387" y="2917555"/>
              <a:ext cx="0" cy="20135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9279A0D-02B6-4186-9103-21CBDC098E0E}"/>
                </a:ext>
              </a:extLst>
            </p:cNvPr>
            <p:cNvCxnSpPr>
              <a:cxnSpLocks/>
            </p:cNvCxnSpPr>
            <p:nvPr/>
          </p:nvCxnSpPr>
          <p:spPr>
            <a:xfrm>
              <a:off x="6890603" y="4915589"/>
              <a:ext cx="332278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C610D5C-3F48-4995-A484-0E887C5C5C58}"/>
                </a:ext>
              </a:extLst>
            </p:cNvPr>
            <p:cNvCxnSpPr/>
            <p:nvPr/>
          </p:nvCxnSpPr>
          <p:spPr>
            <a:xfrm>
              <a:off x="2090183" y="2945969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52A52B1-3F46-4C8E-A2A8-AB4187638C58}"/>
                </a:ext>
              </a:extLst>
            </p:cNvPr>
            <p:cNvCxnSpPr/>
            <p:nvPr/>
          </p:nvCxnSpPr>
          <p:spPr>
            <a:xfrm>
              <a:off x="2105191" y="2914973"/>
              <a:ext cx="0" cy="20135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7F76C64-3BDD-43EA-8C50-7C243CBDCFFD}"/>
                </a:ext>
              </a:extLst>
            </p:cNvPr>
            <p:cNvCxnSpPr>
              <a:cxnSpLocks/>
            </p:cNvCxnSpPr>
            <p:nvPr/>
          </p:nvCxnSpPr>
          <p:spPr>
            <a:xfrm>
              <a:off x="2130041" y="4897509"/>
              <a:ext cx="332278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4A475B06-63D2-4CF7-9654-EBE24353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5D13AD-8972-4711-8057-52CDBCB349F4}"/>
              </a:ext>
            </a:extLst>
          </p:cNvPr>
          <p:cNvSpPr txBox="1"/>
          <p:nvPr/>
        </p:nvSpPr>
        <p:spPr>
          <a:xfrm>
            <a:off x="2350587" y="511145"/>
            <a:ext cx="756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What is the total voltage of the battery depicted below?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800A3D-3401-4D4B-BF0A-7C4B086D091E}"/>
              </a:ext>
            </a:extLst>
          </p:cNvPr>
          <p:cNvSpPr txBox="1"/>
          <p:nvPr/>
        </p:nvSpPr>
        <p:spPr>
          <a:xfrm>
            <a:off x="1921095" y="4241819"/>
            <a:ext cx="8423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cells are connected in series, so the voltages are added:</a:t>
            </a:r>
          </a:p>
          <a:p>
            <a:endParaRPr lang="en-US" sz="2400" dirty="0"/>
          </a:p>
          <a:p>
            <a:r>
              <a:rPr lang="en-US" sz="2400" dirty="0"/>
              <a:t>V  =  6.0 V  +  6.0 V  +  6.0 V  =  </a:t>
            </a:r>
            <a:r>
              <a:rPr lang="en-US" sz="2400" b="1" dirty="0"/>
              <a:t>18.0 V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246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D50E0330-B2EC-49BB-A9EA-2ED4F65896F8}"/>
              </a:ext>
            </a:extLst>
          </p:cNvPr>
          <p:cNvGrpSpPr/>
          <p:nvPr/>
        </p:nvGrpSpPr>
        <p:grpSpPr>
          <a:xfrm>
            <a:off x="1125635" y="1883267"/>
            <a:ext cx="2978727" cy="3368196"/>
            <a:chOff x="4181472" y="1177834"/>
            <a:chExt cx="4267696" cy="513770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3262797-E5B0-4CF5-B422-178E412324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5628230" y="832185"/>
              <a:ext cx="1270851" cy="196215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FF2BA15-D55A-45BA-AA02-0137FD3D3B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5630998" y="2200518"/>
              <a:ext cx="1242488" cy="196215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BEE854F-C067-4254-B525-D29700059B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5626901" y="3544671"/>
              <a:ext cx="1273509" cy="196215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D2DBAA2-ACCD-404D-9A50-62458DB87C41}"/>
                </a:ext>
              </a:extLst>
            </p:cNvPr>
            <p:cNvSpPr txBox="1"/>
            <p:nvPr/>
          </p:nvSpPr>
          <p:spPr>
            <a:xfrm>
              <a:off x="4270798" y="3641217"/>
              <a:ext cx="1435691" cy="563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12.0 V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6F26CB8-7877-4A6B-8C29-AFD2C99F2973}"/>
                </a:ext>
              </a:extLst>
            </p:cNvPr>
            <p:cNvSpPr txBox="1"/>
            <p:nvPr/>
          </p:nvSpPr>
          <p:spPr>
            <a:xfrm>
              <a:off x="4226601" y="2074726"/>
              <a:ext cx="1435691" cy="563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12.0 V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2DED8E7-C9AE-46A7-828F-2B13C41EDA73}"/>
                </a:ext>
              </a:extLst>
            </p:cNvPr>
            <p:cNvSpPr txBox="1"/>
            <p:nvPr/>
          </p:nvSpPr>
          <p:spPr>
            <a:xfrm>
              <a:off x="4266228" y="4830733"/>
              <a:ext cx="1435691" cy="563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12.0 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586AE27-6943-4796-B2EF-6505D5654B20}"/>
                </a:ext>
              </a:extLst>
            </p:cNvPr>
            <p:cNvSpPr txBox="1"/>
            <p:nvPr/>
          </p:nvSpPr>
          <p:spPr>
            <a:xfrm>
              <a:off x="5556634" y="5517440"/>
              <a:ext cx="1435691" cy="798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V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B9EBEEA-5514-4034-A8BD-C0E4EC2F52A9}"/>
                </a:ext>
              </a:extLst>
            </p:cNvPr>
            <p:cNvCxnSpPr>
              <a:cxnSpLocks/>
            </p:cNvCxnSpPr>
            <p:nvPr/>
          </p:nvCxnSpPr>
          <p:spPr>
            <a:xfrm>
              <a:off x="7299707" y="1795193"/>
              <a:ext cx="1115389" cy="180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9D8E023-EAEA-44C6-A89B-0382940D2E47}"/>
                </a:ext>
              </a:extLst>
            </p:cNvPr>
            <p:cNvCxnSpPr>
              <a:cxnSpLocks/>
            </p:cNvCxnSpPr>
            <p:nvPr/>
          </p:nvCxnSpPr>
          <p:spPr>
            <a:xfrm>
              <a:off x="8399597" y="1781063"/>
              <a:ext cx="35393" cy="42119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9279A0D-02B6-4186-9103-21CBDC098E0E}"/>
                </a:ext>
              </a:extLst>
            </p:cNvPr>
            <p:cNvCxnSpPr>
              <a:cxnSpLocks/>
            </p:cNvCxnSpPr>
            <p:nvPr/>
          </p:nvCxnSpPr>
          <p:spPr>
            <a:xfrm>
              <a:off x="6850251" y="5950737"/>
              <a:ext cx="159891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C610D5C-3F48-4995-A484-0E887C5C5C58}"/>
                </a:ext>
              </a:extLst>
            </p:cNvPr>
            <p:cNvCxnSpPr/>
            <p:nvPr/>
          </p:nvCxnSpPr>
          <p:spPr>
            <a:xfrm>
              <a:off x="4198187" y="1792478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7F76C64-3BDD-43EA-8C50-7C243CBDCFFD}"/>
                </a:ext>
              </a:extLst>
            </p:cNvPr>
            <p:cNvCxnSpPr>
              <a:cxnSpLocks/>
            </p:cNvCxnSpPr>
            <p:nvPr/>
          </p:nvCxnSpPr>
          <p:spPr>
            <a:xfrm>
              <a:off x="4189704" y="5993004"/>
              <a:ext cx="15007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436B22C-6C46-4680-9191-5DDD05AB2FEA}"/>
                </a:ext>
              </a:extLst>
            </p:cNvPr>
            <p:cNvCxnSpPr/>
            <p:nvPr/>
          </p:nvCxnSpPr>
          <p:spPr>
            <a:xfrm>
              <a:off x="4194875" y="3181593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4E564E-D65C-4F97-94B1-3E0FD7964A2B}"/>
                </a:ext>
              </a:extLst>
            </p:cNvPr>
            <p:cNvCxnSpPr/>
            <p:nvPr/>
          </p:nvCxnSpPr>
          <p:spPr>
            <a:xfrm>
              <a:off x="4206751" y="4541204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48A6340-5907-4C93-8B4F-F79A3AF279AF}"/>
                </a:ext>
              </a:extLst>
            </p:cNvPr>
            <p:cNvCxnSpPr/>
            <p:nvPr/>
          </p:nvCxnSpPr>
          <p:spPr>
            <a:xfrm>
              <a:off x="7284208" y="3135099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5215856-D946-4F65-BCE5-D39CF49234A2}"/>
                </a:ext>
              </a:extLst>
            </p:cNvPr>
            <p:cNvCxnSpPr/>
            <p:nvPr/>
          </p:nvCxnSpPr>
          <p:spPr>
            <a:xfrm>
              <a:off x="7268709" y="4510248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82CC0B4-FE1D-47DE-8DD0-02684751B19D}"/>
                </a:ext>
              </a:extLst>
            </p:cNvPr>
            <p:cNvCxnSpPr>
              <a:cxnSpLocks/>
            </p:cNvCxnSpPr>
            <p:nvPr/>
          </p:nvCxnSpPr>
          <p:spPr>
            <a:xfrm>
              <a:off x="4181472" y="1757345"/>
              <a:ext cx="0" cy="428331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5F4DDC98-F315-469E-870F-F920910A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3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206942-90AC-4B20-8F2B-5E9E67A6E2CE}"/>
              </a:ext>
            </a:extLst>
          </p:cNvPr>
          <p:cNvSpPr txBox="1"/>
          <p:nvPr/>
        </p:nvSpPr>
        <p:spPr>
          <a:xfrm>
            <a:off x="2350587" y="497290"/>
            <a:ext cx="756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What is the total voltage of the battery depicted below?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0E0F66-9F8F-4AEB-8009-5587375BFAC2}"/>
              </a:ext>
            </a:extLst>
          </p:cNvPr>
          <p:cNvSpPr txBox="1"/>
          <p:nvPr/>
        </p:nvSpPr>
        <p:spPr>
          <a:xfrm>
            <a:off x="5174258" y="2498284"/>
            <a:ext cx="5470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cells are connected in parallel, so the total voltage is simply the voltage of the individual cells:</a:t>
            </a:r>
          </a:p>
          <a:p>
            <a:endParaRPr lang="en-US" sz="2400" dirty="0"/>
          </a:p>
          <a:p>
            <a:r>
              <a:rPr lang="en-US" sz="2400" dirty="0"/>
              <a:t>V  =  12.0 V </a:t>
            </a:r>
          </a:p>
        </p:txBody>
      </p:sp>
    </p:spTree>
    <p:extLst>
      <p:ext uri="{BB962C8B-B14F-4D97-AF65-F5344CB8AC3E}">
        <p14:creationId xmlns:p14="http://schemas.microsoft.com/office/powerpoint/2010/main" val="14734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353360-74BE-44AA-8371-89D37B4D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4</a:t>
            </a:fld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6EDA1D7-B1C3-4879-9C91-3218E708B154}"/>
              </a:ext>
            </a:extLst>
          </p:cNvPr>
          <p:cNvGrpSpPr/>
          <p:nvPr/>
        </p:nvGrpSpPr>
        <p:grpSpPr>
          <a:xfrm>
            <a:off x="1379717" y="1622184"/>
            <a:ext cx="5491457" cy="3840643"/>
            <a:chOff x="3153098" y="1525202"/>
            <a:chExt cx="5491457" cy="384064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9EDF6E5-8D8A-44D2-B96D-6623AD6FE5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3963031" y="2056497"/>
              <a:ext cx="906000" cy="154457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1FF9355-5663-441E-9843-0E2C6A2BE2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6415287" y="1205914"/>
              <a:ext cx="906000" cy="154457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2C6CCA3-6374-43C7-B062-EECD9C559E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6415288" y="2879368"/>
              <a:ext cx="906000" cy="154457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9AE8B16-73D3-48ED-AB6A-B9204DF6493D}"/>
                </a:ext>
              </a:extLst>
            </p:cNvPr>
            <p:cNvSpPr txBox="1"/>
            <p:nvPr/>
          </p:nvSpPr>
          <p:spPr>
            <a:xfrm>
              <a:off x="3850954" y="3373582"/>
              <a:ext cx="11301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 V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8FB5D4C-FDCF-43AA-B0D2-200D424DAFB5}"/>
                </a:ext>
              </a:extLst>
            </p:cNvPr>
            <p:cNvSpPr txBox="1"/>
            <p:nvPr/>
          </p:nvSpPr>
          <p:spPr>
            <a:xfrm>
              <a:off x="6303210" y="2446803"/>
              <a:ext cx="11301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 V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405A7DD-3ABE-45EC-91CA-23A23258AE54}"/>
                </a:ext>
              </a:extLst>
            </p:cNvPr>
            <p:cNvSpPr txBox="1"/>
            <p:nvPr/>
          </p:nvSpPr>
          <p:spPr>
            <a:xfrm>
              <a:off x="6261005" y="4133694"/>
              <a:ext cx="11301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 V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8347B41-0F75-459B-9832-B34E63114535}"/>
                </a:ext>
              </a:extLst>
            </p:cNvPr>
            <p:cNvCxnSpPr>
              <a:cxnSpLocks/>
            </p:cNvCxnSpPr>
            <p:nvPr/>
          </p:nvCxnSpPr>
          <p:spPr>
            <a:xfrm>
              <a:off x="5188319" y="2804380"/>
              <a:ext cx="61472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D89EFA0-3322-439F-A7AF-503ADB3D448F}"/>
                </a:ext>
              </a:extLst>
            </p:cNvPr>
            <p:cNvGrpSpPr/>
            <p:nvPr/>
          </p:nvGrpSpPr>
          <p:grpSpPr>
            <a:xfrm>
              <a:off x="5790303" y="1946888"/>
              <a:ext cx="401996" cy="1724971"/>
              <a:chOff x="5196567" y="2002306"/>
              <a:chExt cx="401996" cy="1724971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29170B3-35CC-4B93-82B3-D1E0FDAC21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309" y="2030015"/>
                <a:ext cx="389254" cy="360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CFE0B58-E646-4140-9D43-2C1B40954D6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309" y="2002306"/>
                <a:ext cx="0" cy="172497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BFEE61F-F918-4A03-8B0E-B8A8BDBE57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96567" y="3699354"/>
                <a:ext cx="389254" cy="360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A055083-C703-44D3-B3DC-14162D438B89}"/>
                </a:ext>
              </a:extLst>
            </p:cNvPr>
            <p:cNvGrpSpPr/>
            <p:nvPr/>
          </p:nvGrpSpPr>
          <p:grpSpPr>
            <a:xfrm rot="10800000">
              <a:off x="7641901" y="1933033"/>
              <a:ext cx="401570" cy="1738826"/>
              <a:chOff x="5196993" y="2002306"/>
              <a:chExt cx="401570" cy="1738826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8ACB2F9-DE5B-4EEB-AC08-DEE94162AD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309" y="2030015"/>
                <a:ext cx="389254" cy="360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4D9F425-D297-4BB3-AF59-80EE9213C18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09309" y="2002306"/>
                <a:ext cx="1326" cy="173882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A8B42A9-0794-4E7C-B4F1-54D7911166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96993" y="3713422"/>
                <a:ext cx="389254" cy="360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269B014-9008-4865-8BCD-6A1C815D03B2}"/>
                </a:ext>
              </a:extLst>
            </p:cNvPr>
            <p:cNvCxnSpPr>
              <a:cxnSpLocks/>
            </p:cNvCxnSpPr>
            <p:nvPr/>
          </p:nvCxnSpPr>
          <p:spPr>
            <a:xfrm>
              <a:off x="8029829" y="2848400"/>
              <a:ext cx="61472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86848CF-2E07-453A-B1D8-E4B19155F16E}"/>
                </a:ext>
              </a:extLst>
            </p:cNvPr>
            <p:cNvCxnSpPr>
              <a:cxnSpLocks/>
            </p:cNvCxnSpPr>
            <p:nvPr/>
          </p:nvCxnSpPr>
          <p:spPr>
            <a:xfrm>
              <a:off x="3153098" y="2834545"/>
              <a:ext cx="61472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84D4567-7A51-4713-9B82-F43C7A62E95A}"/>
                </a:ext>
              </a:extLst>
            </p:cNvPr>
            <p:cNvCxnSpPr>
              <a:cxnSpLocks/>
            </p:cNvCxnSpPr>
            <p:nvPr/>
          </p:nvCxnSpPr>
          <p:spPr>
            <a:xfrm>
              <a:off x="3153098" y="5104235"/>
              <a:ext cx="549145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722648F-CC2D-43D8-BB5C-8F9AA3DB5908}"/>
                </a:ext>
              </a:extLst>
            </p:cNvPr>
            <p:cNvCxnSpPr>
              <a:cxnSpLocks/>
            </p:cNvCxnSpPr>
            <p:nvPr/>
          </p:nvCxnSpPr>
          <p:spPr>
            <a:xfrm>
              <a:off x="3153098" y="2814929"/>
              <a:ext cx="0" cy="23031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6E5712B-D780-426E-81CE-2E69FDE7BA99}"/>
                </a:ext>
              </a:extLst>
            </p:cNvPr>
            <p:cNvCxnSpPr>
              <a:cxnSpLocks/>
            </p:cNvCxnSpPr>
            <p:nvPr/>
          </p:nvCxnSpPr>
          <p:spPr>
            <a:xfrm>
              <a:off x="8644555" y="2820690"/>
              <a:ext cx="0" cy="23031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01BB983-2266-4CE7-98F6-6A9FC768617D}"/>
                </a:ext>
              </a:extLst>
            </p:cNvPr>
            <p:cNvSpPr txBox="1"/>
            <p:nvPr/>
          </p:nvSpPr>
          <p:spPr>
            <a:xfrm>
              <a:off x="5422291" y="4842625"/>
              <a:ext cx="100207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V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3BF21FED-43F3-4F03-AA2A-635076AEC299}"/>
              </a:ext>
            </a:extLst>
          </p:cNvPr>
          <p:cNvSpPr txBox="1"/>
          <p:nvPr/>
        </p:nvSpPr>
        <p:spPr>
          <a:xfrm>
            <a:off x="2350587" y="386450"/>
            <a:ext cx="756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What is the total voltage of the battery depicted below?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176766B-8DA3-4C2F-B437-83263744BF51}"/>
              </a:ext>
            </a:extLst>
          </p:cNvPr>
          <p:cNvGrpSpPr/>
          <p:nvPr/>
        </p:nvGrpSpPr>
        <p:grpSpPr>
          <a:xfrm>
            <a:off x="3726871" y="1233054"/>
            <a:ext cx="7706485" cy="3659213"/>
            <a:chOff x="3726871" y="1233054"/>
            <a:chExt cx="7706485" cy="3659213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6C32E3B-98BF-46CE-B019-E3A48D2B7A61}"/>
                </a:ext>
              </a:extLst>
            </p:cNvPr>
            <p:cNvSpPr/>
            <p:nvPr/>
          </p:nvSpPr>
          <p:spPr>
            <a:xfrm>
              <a:off x="3726871" y="1233054"/>
              <a:ext cx="2881731" cy="3659213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A121F7-505E-450B-B5BA-A575D3F6A378}"/>
                </a:ext>
              </a:extLst>
            </p:cNvPr>
            <p:cNvSpPr txBox="1"/>
            <p:nvPr/>
          </p:nvSpPr>
          <p:spPr>
            <a:xfrm>
              <a:off x="7548279" y="1643633"/>
              <a:ext cx="38850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Parallel Cells, thus</a:t>
              </a:r>
            </a:p>
            <a:p>
              <a:endParaRPr lang="en-US" sz="2400" dirty="0"/>
            </a:p>
            <a:p>
              <a:r>
                <a:rPr lang="en-US" sz="2400" dirty="0">
                  <a:solidFill>
                    <a:srgbClr val="0070C0"/>
                  </a:solidFill>
                </a:rPr>
                <a:t>V  =  </a:t>
              </a:r>
              <a:r>
                <a:rPr lang="en-US" sz="2400" b="1" dirty="0">
                  <a:solidFill>
                    <a:srgbClr val="0070C0"/>
                  </a:solidFill>
                </a:rPr>
                <a:t>3.0 V</a:t>
              </a:r>
              <a:r>
                <a:rPr lang="en-US" sz="2400" dirty="0">
                  <a:solidFill>
                    <a:srgbClr val="0070C0"/>
                  </a:solidFill>
                </a:rPr>
                <a:t>    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C50CADC-4B1D-4780-BD8C-B9A7A9867C5B}"/>
              </a:ext>
            </a:extLst>
          </p:cNvPr>
          <p:cNvSpPr txBox="1"/>
          <p:nvPr/>
        </p:nvSpPr>
        <p:spPr>
          <a:xfrm>
            <a:off x="1776432" y="5796102"/>
            <a:ext cx="8960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It’s not really smart to connect batteries like this…  It’s just an example.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07F2E01-DC3C-4184-89A3-654007C46CA7}"/>
              </a:ext>
            </a:extLst>
          </p:cNvPr>
          <p:cNvGrpSpPr/>
          <p:nvPr/>
        </p:nvGrpSpPr>
        <p:grpSpPr>
          <a:xfrm>
            <a:off x="1642291" y="1385455"/>
            <a:ext cx="9768952" cy="3470104"/>
            <a:chOff x="1642291" y="1385455"/>
            <a:chExt cx="9768952" cy="347010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2512F9F-27B2-4AC4-B75E-B05ABF589D07}"/>
                </a:ext>
              </a:extLst>
            </p:cNvPr>
            <p:cNvSpPr txBox="1"/>
            <p:nvPr/>
          </p:nvSpPr>
          <p:spPr>
            <a:xfrm>
              <a:off x="7526166" y="3655230"/>
              <a:ext cx="38850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Series connection:</a:t>
              </a:r>
            </a:p>
            <a:p>
              <a:endParaRPr lang="en-US" sz="2400" dirty="0"/>
            </a:p>
            <a:p>
              <a:r>
                <a:rPr lang="en-US" sz="2400" dirty="0"/>
                <a:t>V  =  3.0 V  +  </a:t>
              </a:r>
              <a:r>
                <a:rPr lang="en-US" sz="2400" dirty="0">
                  <a:solidFill>
                    <a:srgbClr val="0070C0"/>
                  </a:solidFill>
                </a:rPr>
                <a:t>3.0 V</a:t>
              </a:r>
              <a:r>
                <a:rPr lang="en-US" sz="2400" dirty="0"/>
                <a:t>   =  </a:t>
              </a:r>
              <a:r>
                <a:rPr lang="en-US" sz="2400" b="1" dirty="0"/>
                <a:t>6.0 V</a:t>
              </a:r>
              <a:r>
                <a:rPr lang="en-US" sz="2400" dirty="0"/>
                <a:t>  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4C7819C7-B768-4546-8FD3-EF8D3081D83C}"/>
                </a:ext>
              </a:extLst>
            </p:cNvPr>
            <p:cNvSpPr/>
            <p:nvPr/>
          </p:nvSpPr>
          <p:spPr>
            <a:xfrm>
              <a:off x="1642291" y="1385455"/>
              <a:ext cx="5118712" cy="3214554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601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9E4B57-3F31-4CF2-940E-8203E5A5F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5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14474B-051D-4BE8-AE87-13CF8065EF93}"/>
              </a:ext>
            </a:extLst>
          </p:cNvPr>
          <p:cNvSpPr txBox="1"/>
          <p:nvPr/>
        </p:nvSpPr>
        <p:spPr>
          <a:xfrm>
            <a:off x="775855" y="498194"/>
            <a:ext cx="102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How long can the 4 Amp-Hour battery run the electric motor if the motor draws 20 amps?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DB9F0E-BF9B-41F9-8589-DFE0A708046C}"/>
              </a:ext>
            </a:extLst>
          </p:cNvPr>
          <p:cNvSpPr txBox="1"/>
          <p:nvPr/>
        </p:nvSpPr>
        <p:spPr>
          <a:xfrm>
            <a:off x="3971184" y="2723254"/>
            <a:ext cx="7763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           Battery Capacity         4.0 Amp-</a:t>
            </a:r>
            <a:r>
              <a:rPr lang="en-US" sz="2400" dirty="0" err="1"/>
              <a:t>Hr</a:t>
            </a:r>
            <a:endParaRPr lang="en-US" sz="2400" dirty="0"/>
          </a:p>
          <a:p>
            <a:r>
              <a:rPr lang="en-US" sz="2400" dirty="0"/>
              <a:t>Duration   =   ----------------------   =   ----------------   =   0.2 </a:t>
            </a:r>
            <a:r>
              <a:rPr lang="en-US" sz="2400" dirty="0" err="1"/>
              <a:t>Hr</a:t>
            </a:r>
            <a:r>
              <a:rPr lang="en-US" sz="2400" dirty="0"/>
              <a:t>  </a:t>
            </a:r>
          </a:p>
          <a:p>
            <a:r>
              <a:rPr lang="en-US" sz="2400" dirty="0"/>
              <a:t>	             Current Draw	            20 Amps</a:t>
            </a:r>
          </a:p>
          <a:p>
            <a:endParaRPr lang="en-US" sz="2400" dirty="0"/>
          </a:p>
          <a:p>
            <a:r>
              <a:rPr lang="en-US" sz="2400" dirty="0"/>
              <a:t>0.2 </a:t>
            </a:r>
            <a:r>
              <a:rPr lang="en-US" sz="2400" dirty="0" err="1"/>
              <a:t>Hr</a:t>
            </a:r>
            <a:r>
              <a:rPr lang="en-US" sz="2400" dirty="0"/>
              <a:t>  =  12 min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28FB2AE-7505-439C-95DA-1EAADA2FBB3D}"/>
              </a:ext>
            </a:extLst>
          </p:cNvPr>
          <p:cNvGrpSpPr/>
          <p:nvPr/>
        </p:nvGrpSpPr>
        <p:grpSpPr>
          <a:xfrm>
            <a:off x="775855" y="1912734"/>
            <a:ext cx="3006436" cy="3970910"/>
            <a:chOff x="1108364" y="1880753"/>
            <a:chExt cx="3006436" cy="397091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658C8C2-1C98-4AA8-9CEB-5E524D05C2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23124" y="3429000"/>
              <a:ext cx="1634855" cy="2422663"/>
            </a:xfrm>
            <a:prstGeom prst="rect">
              <a:avLst/>
            </a:prstGeom>
          </p:spPr>
        </p:pic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04C4A44-D147-44B3-9EC0-56B4245E9E78}"/>
                </a:ext>
              </a:extLst>
            </p:cNvPr>
            <p:cNvSpPr/>
            <p:nvPr/>
          </p:nvSpPr>
          <p:spPr>
            <a:xfrm>
              <a:off x="1108364" y="2382780"/>
              <a:ext cx="1011381" cy="1108577"/>
            </a:xfrm>
            <a:custGeom>
              <a:avLst/>
              <a:gdLst>
                <a:gd name="connsiteX0" fmla="*/ 415636 w 1011381"/>
                <a:gd name="connsiteY0" fmla="*/ 14055 h 1108577"/>
                <a:gd name="connsiteX1" fmla="*/ 55418 w 1011381"/>
                <a:gd name="connsiteY1" fmla="*/ 14055 h 1108577"/>
                <a:gd name="connsiteX2" fmla="*/ 27709 w 1011381"/>
                <a:gd name="connsiteY2" fmla="*/ 41765 h 1108577"/>
                <a:gd name="connsiteX3" fmla="*/ 0 w 1011381"/>
                <a:gd name="connsiteY3" fmla="*/ 138746 h 1108577"/>
                <a:gd name="connsiteX4" fmla="*/ 13854 w 1011381"/>
                <a:gd name="connsiteY4" fmla="*/ 249583 h 1108577"/>
                <a:gd name="connsiteX5" fmla="*/ 152400 w 1011381"/>
                <a:gd name="connsiteY5" fmla="*/ 388128 h 1108577"/>
                <a:gd name="connsiteX6" fmla="*/ 193963 w 1011381"/>
                <a:gd name="connsiteY6" fmla="*/ 415837 h 1108577"/>
                <a:gd name="connsiteX7" fmla="*/ 332509 w 1011381"/>
                <a:gd name="connsiteY7" fmla="*/ 429692 h 1108577"/>
                <a:gd name="connsiteX8" fmla="*/ 512618 w 1011381"/>
                <a:gd name="connsiteY8" fmla="*/ 457401 h 1108577"/>
                <a:gd name="connsiteX9" fmla="*/ 581891 w 1011381"/>
                <a:gd name="connsiteY9" fmla="*/ 526674 h 1108577"/>
                <a:gd name="connsiteX10" fmla="*/ 568036 w 1011381"/>
                <a:gd name="connsiteY10" fmla="*/ 582092 h 1108577"/>
                <a:gd name="connsiteX11" fmla="*/ 540327 w 1011381"/>
                <a:gd name="connsiteY11" fmla="*/ 665219 h 1108577"/>
                <a:gd name="connsiteX12" fmla="*/ 498763 w 1011381"/>
                <a:gd name="connsiteY12" fmla="*/ 748346 h 1108577"/>
                <a:gd name="connsiteX13" fmla="*/ 512618 w 1011381"/>
                <a:gd name="connsiteY13" fmla="*/ 886892 h 1108577"/>
                <a:gd name="connsiteX14" fmla="*/ 609600 w 1011381"/>
                <a:gd name="connsiteY14" fmla="*/ 1011583 h 1108577"/>
                <a:gd name="connsiteX15" fmla="*/ 651163 w 1011381"/>
                <a:gd name="connsiteY15" fmla="*/ 1025437 h 1108577"/>
                <a:gd name="connsiteX16" fmla="*/ 692727 w 1011381"/>
                <a:gd name="connsiteY16" fmla="*/ 1053146 h 1108577"/>
                <a:gd name="connsiteX17" fmla="*/ 914400 w 1011381"/>
                <a:gd name="connsiteY17" fmla="*/ 1080855 h 1108577"/>
                <a:gd name="connsiteX18" fmla="*/ 1011381 w 1011381"/>
                <a:gd name="connsiteY18" fmla="*/ 1108565 h 110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1381" h="1108577">
                  <a:moveTo>
                    <a:pt x="415636" y="14055"/>
                  </a:moveTo>
                  <a:cubicBezTo>
                    <a:pt x="341991" y="9964"/>
                    <a:pt x="153650" y="-15415"/>
                    <a:pt x="55418" y="14055"/>
                  </a:cubicBezTo>
                  <a:cubicBezTo>
                    <a:pt x="42907" y="17808"/>
                    <a:pt x="36945" y="32528"/>
                    <a:pt x="27709" y="41765"/>
                  </a:cubicBezTo>
                  <a:cubicBezTo>
                    <a:pt x="21174" y="61368"/>
                    <a:pt x="0" y="121345"/>
                    <a:pt x="0" y="138746"/>
                  </a:cubicBezTo>
                  <a:cubicBezTo>
                    <a:pt x="0" y="175979"/>
                    <a:pt x="1331" y="214519"/>
                    <a:pt x="13854" y="249583"/>
                  </a:cubicBezTo>
                  <a:cubicBezTo>
                    <a:pt x="42717" y="330402"/>
                    <a:pt x="86591" y="344255"/>
                    <a:pt x="152400" y="388128"/>
                  </a:cubicBezTo>
                  <a:cubicBezTo>
                    <a:pt x="166254" y="397364"/>
                    <a:pt x="177395" y="414180"/>
                    <a:pt x="193963" y="415837"/>
                  </a:cubicBezTo>
                  <a:lnTo>
                    <a:pt x="332509" y="429692"/>
                  </a:lnTo>
                  <a:cubicBezTo>
                    <a:pt x="393144" y="436825"/>
                    <a:pt x="452469" y="447376"/>
                    <a:pt x="512618" y="457401"/>
                  </a:cubicBezTo>
                  <a:cubicBezTo>
                    <a:pt x="535951" y="472957"/>
                    <a:pt x="577030" y="492646"/>
                    <a:pt x="581891" y="526674"/>
                  </a:cubicBezTo>
                  <a:cubicBezTo>
                    <a:pt x="584584" y="545524"/>
                    <a:pt x="573508" y="563854"/>
                    <a:pt x="568036" y="582092"/>
                  </a:cubicBezTo>
                  <a:cubicBezTo>
                    <a:pt x="559643" y="610068"/>
                    <a:pt x="556528" y="640917"/>
                    <a:pt x="540327" y="665219"/>
                  </a:cubicBezTo>
                  <a:cubicBezTo>
                    <a:pt x="504517" y="718934"/>
                    <a:pt x="517884" y="690986"/>
                    <a:pt x="498763" y="748346"/>
                  </a:cubicBezTo>
                  <a:cubicBezTo>
                    <a:pt x="503381" y="794528"/>
                    <a:pt x="498774" y="842592"/>
                    <a:pt x="512618" y="886892"/>
                  </a:cubicBezTo>
                  <a:cubicBezTo>
                    <a:pt x="519861" y="910070"/>
                    <a:pt x="579226" y="991334"/>
                    <a:pt x="609600" y="1011583"/>
                  </a:cubicBezTo>
                  <a:cubicBezTo>
                    <a:pt x="621751" y="1019684"/>
                    <a:pt x="637309" y="1020819"/>
                    <a:pt x="651163" y="1025437"/>
                  </a:cubicBezTo>
                  <a:cubicBezTo>
                    <a:pt x="665018" y="1034673"/>
                    <a:pt x="677422" y="1046587"/>
                    <a:pt x="692727" y="1053146"/>
                  </a:cubicBezTo>
                  <a:cubicBezTo>
                    <a:pt x="745528" y="1075775"/>
                    <a:pt x="894374" y="1079186"/>
                    <a:pt x="914400" y="1080855"/>
                  </a:cubicBezTo>
                  <a:cubicBezTo>
                    <a:pt x="1001908" y="1110025"/>
                    <a:pt x="968319" y="1108565"/>
                    <a:pt x="1011381" y="1108565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3701839-14F0-43E8-971E-50019B8AF23D}"/>
                </a:ext>
              </a:extLst>
            </p:cNvPr>
            <p:cNvSpPr/>
            <p:nvPr/>
          </p:nvSpPr>
          <p:spPr>
            <a:xfrm>
              <a:off x="2464958" y="2341418"/>
              <a:ext cx="1649842" cy="1193438"/>
            </a:xfrm>
            <a:custGeom>
              <a:avLst/>
              <a:gdLst>
                <a:gd name="connsiteX0" fmla="*/ 1164933 w 1649842"/>
                <a:gd name="connsiteY0" fmla="*/ 0 h 1193438"/>
                <a:gd name="connsiteX1" fmla="*/ 1539006 w 1649842"/>
                <a:gd name="connsiteY1" fmla="*/ 13855 h 1193438"/>
                <a:gd name="connsiteX2" fmla="*/ 1594424 w 1649842"/>
                <a:gd name="connsiteY2" fmla="*/ 55418 h 1193438"/>
                <a:gd name="connsiteX3" fmla="*/ 1622133 w 1649842"/>
                <a:gd name="connsiteY3" fmla="*/ 110837 h 1193438"/>
                <a:gd name="connsiteX4" fmla="*/ 1649842 w 1649842"/>
                <a:gd name="connsiteY4" fmla="*/ 207818 h 1193438"/>
                <a:gd name="connsiteX5" fmla="*/ 1622133 w 1649842"/>
                <a:gd name="connsiteY5" fmla="*/ 346364 h 1193438"/>
                <a:gd name="connsiteX6" fmla="*/ 1580569 w 1649842"/>
                <a:gd name="connsiteY6" fmla="*/ 387927 h 1193438"/>
                <a:gd name="connsiteX7" fmla="*/ 1469733 w 1649842"/>
                <a:gd name="connsiteY7" fmla="*/ 415637 h 1193438"/>
                <a:gd name="connsiteX8" fmla="*/ 1151078 w 1649842"/>
                <a:gd name="connsiteY8" fmla="*/ 429491 h 1193438"/>
                <a:gd name="connsiteX9" fmla="*/ 1067951 w 1649842"/>
                <a:gd name="connsiteY9" fmla="*/ 471055 h 1193438"/>
                <a:gd name="connsiteX10" fmla="*/ 1040242 w 1649842"/>
                <a:gd name="connsiteY10" fmla="*/ 554182 h 1193438"/>
                <a:gd name="connsiteX11" fmla="*/ 1054097 w 1649842"/>
                <a:gd name="connsiteY11" fmla="*/ 789709 h 1193438"/>
                <a:gd name="connsiteX12" fmla="*/ 1040242 w 1649842"/>
                <a:gd name="connsiteY12" fmla="*/ 900546 h 1193438"/>
                <a:gd name="connsiteX13" fmla="*/ 998678 w 1649842"/>
                <a:gd name="connsiteY13" fmla="*/ 942109 h 1193438"/>
                <a:gd name="connsiteX14" fmla="*/ 860133 w 1649842"/>
                <a:gd name="connsiteY14" fmla="*/ 1011382 h 1193438"/>
                <a:gd name="connsiteX15" fmla="*/ 763151 w 1649842"/>
                <a:gd name="connsiteY15" fmla="*/ 1025237 h 1193438"/>
                <a:gd name="connsiteX16" fmla="*/ 513769 w 1649842"/>
                <a:gd name="connsiteY16" fmla="*/ 1011382 h 1193438"/>
                <a:gd name="connsiteX17" fmla="*/ 361369 w 1649842"/>
                <a:gd name="connsiteY17" fmla="*/ 969818 h 1193438"/>
                <a:gd name="connsiteX18" fmla="*/ 305951 w 1649842"/>
                <a:gd name="connsiteY18" fmla="*/ 955964 h 1193438"/>
                <a:gd name="connsiteX19" fmla="*/ 98133 w 1649842"/>
                <a:gd name="connsiteY19" fmla="*/ 969818 h 1193438"/>
                <a:gd name="connsiteX20" fmla="*/ 56569 w 1649842"/>
                <a:gd name="connsiteY20" fmla="*/ 983673 h 1193438"/>
                <a:gd name="connsiteX21" fmla="*/ 28860 w 1649842"/>
                <a:gd name="connsiteY21" fmla="*/ 1025237 h 1193438"/>
                <a:gd name="connsiteX22" fmla="*/ 15006 w 1649842"/>
                <a:gd name="connsiteY22" fmla="*/ 1191491 h 1193438"/>
                <a:gd name="connsiteX23" fmla="*/ 28860 w 1649842"/>
                <a:gd name="connsiteY23" fmla="*/ 1191491 h 11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649842" h="1193438">
                  <a:moveTo>
                    <a:pt x="1164933" y="0"/>
                  </a:moveTo>
                  <a:cubicBezTo>
                    <a:pt x="1289624" y="4618"/>
                    <a:pt x="1415255" y="-2113"/>
                    <a:pt x="1539006" y="13855"/>
                  </a:cubicBezTo>
                  <a:cubicBezTo>
                    <a:pt x="1561907" y="16810"/>
                    <a:pt x="1579397" y="37886"/>
                    <a:pt x="1594424" y="55418"/>
                  </a:cubicBezTo>
                  <a:cubicBezTo>
                    <a:pt x="1607865" y="71099"/>
                    <a:pt x="1613997" y="91854"/>
                    <a:pt x="1622133" y="110837"/>
                  </a:cubicBezTo>
                  <a:cubicBezTo>
                    <a:pt x="1634057" y="138660"/>
                    <a:pt x="1642812" y="179701"/>
                    <a:pt x="1649842" y="207818"/>
                  </a:cubicBezTo>
                  <a:cubicBezTo>
                    <a:pt x="1649000" y="212870"/>
                    <a:pt x="1631858" y="329346"/>
                    <a:pt x="1622133" y="346364"/>
                  </a:cubicBezTo>
                  <a:cubicBezTo>
                    <a:pt x="1612412" y="363376"/>
                    <a:pt x="1596872" y="377059"/>
                    <a:pt x="1580569" y="387927"/>
                  </a:cubicBezTo>
                  <a:cubicBezTo>
                    <a:pt x="1563648" y="399207"/>
                    <a:pt x="1477569" y="415077"/>
                    <a:pt x="1469733" y="415637"/>
                  </a:cubicBezTo>
                  <a:cubicBezTo>
                    <a:pt x="1363685" y="423212"/>
                    <a:pt x="1257296" y="424873"/>
                    <a:pt x="1151078" y="429491"/>
                  </a:cubicBezTo>
                  <a:cubicBezTo>
                    <a:pt x="1128432" y="437040"/>
                    <a:pt x="1082086" y="448439"/>
                    <a:pt x="1067951" y="471055"/>
                  </a:cubicBezTo>
                  <a:cubicBezTo>
                    <a:pt x="1052471" y="495823"/>
                    <a:pt x="1040242" y="554182"/>
                    <a:pt x="1040242" y="554182"/>
                  </a:cubicBezTo>
                  <a:cubicBezTo>
                    <a:pt x="1044860" y="632691"/>
                    <a:pt x="1054097" y="711064"/>
                    <a:pt x="1054097" y="789709"/>
                  </a:cubicBezTo>
                  <a:cubicBezTo>
                    <a:pt x="1054097" y="826942"/>
                    <a:pt x="1052966" y="865555"/>
                    <a:pt x="1040242" y="900546"/>
                  </a:cubicBezTo>
                  <a:cubicBezTo>
                    <a:pt x="1033546" y="918960"/>
                    <a:pt x="1014144" y="930080"/>
                    <a:pt x="998678" y="942109"/>
                  </a:cubicBezTo>
                  <a:cubicBezTo>
                    <a:pt x="935713" y="991081"/>
                    <a:pt x="927272" y="999175"/>
                    <a:pt x="860133" y="1011382"/>
                  </a:cubicBezTo>
                  <a:cubicBezTo>
                    <a:pt x="828004" y="1017224"/>
                    <a:pt x="795478" y="1020619"/>
                    <a:pt x="763151" y="1025237"/>
                  </a:cubicBezTo>
                  <a:cubicBezTo>
                    <a:pt x="680024" y="1020619"/>
                    <a:pt x="596476" y="1020925"/>
                    <a:pt x="513769" y="1011382"/>
                  </a:cubicBezTo>
                  <a:cubicBezTo>
                    <a:pt x="430908" y="1001821"/>
                    <a:pt x="422900" y="987398"/>
                    <a:pt x="361369" y="969818"/>
                  </a:cubicBezTo>
                  <a:cubicBezTo>
                    <a:pt x="343060" y="964587"/>
                    <a:pt x="324424" y="960582"/>
                    <a:pt x="305951" y="955964"/>
                  </a:cubicBezTo>
                  <a:cubicBezTo>
                    <a:pt x="236678" y="960582"/>
                    <a:pt x="167135" y="962151"/>
                    <a:pt x="98133" y="969818"/>
                  </a:cubicBezTo>
                  <a:cubicBezTo>
                    <a:pt x="83618" y="971431"/>
                    <a:pt x="67973" y="974550"/>
                    <a:pt x="56569" y="983673"/>
                  </a:cubicBezTo>
                  <a:cubicBezTo>
                    <a:pt x="43567" y="994075"/>
                    <a:pt x="38096" y="1011382"/>
                    <a:pt x="28860" y="1025237"/>
                  </a:cubicBezTo>
                  <a:cubicBezTo>
                    <a:pt x="1966" y="1105918"/>
                    <a:pt x="-12979" y="1107537"/>
                    <a:pt x="15006" y="1191491"/>
                  </a:cubicBezTo>
                  <a:cubicBezTo>
                    <a:pt x="16466" y="1195872"/>
                    <a:pt x="24242" y="1191491"/>
                    <a:pt x="28860" y="1191491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F97000D-B1AA-4369-B953-D56D03E66BA4}"/>
                </a:ext>
              </a:extLst>
            </p:cNvPr>
            <p:cNvGrpSpPr/>
            <p:nvPr/>
          </p:nvGrpSpPr>
          <p:grpSpPr>
            <a:xfrm>
              <a:off x="1434517" y="1880753"/>
              <a:ext cx="2212067" cy="973284"/>
              <a:chOff x="3347864" y="2467750"/>
              <a:chExt cx="1656184" cy="6840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58D4DA2-256C-4CB0-B687-657A89AD4920}"/>
                  </a:ext>
                </a:extLst>
              </p:cNvPr>
              <p:cNvGrpSpPr/>
              <p:nvPr/>
            </p:nvGrpSpPr>
            <p:grpSpPr>
              <a:xfrm>
                <a:off x="3653898" y="2467750"/>
                <a:ext cx="1044116" cy="684076"/>
                <a:chOff x="3599892" y="2924944"/>
                <a:chExt cx="1044116" cy="684076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51646B6-1521-43D4-8D91-86711CF74B20}"/>
                    </a:ext>
                  </a:extLst>
                </p:cNvPr>
                <p:cNvSpPr/>
                <p:nvPr/>
              </p:nvSpPr>
              <p:spPr>
                <a:xfrm>
                  <a:off x="3599892" y="3032956"/>
                  <a:ext cx="1044116" cy="468052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5CD330B0-6828-43EB-BAD8-2A8BEC0E4662}"/>
                    </a:ext>
                  </a:extLst>
                </p:cNvPr>
                <p:cNvSpPr/>
                <p:nvPr/>
              </p:nvSpPr>
              <p:spPr>
                <a:xfrm>
                  <a:off x="3743908" y="2924944"/>
                  <a:ext cx="792088" cy="68407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3AC2620-B6D6-421C-AE4A-96119FE7DE60}"/>
                    </a:ext>
                  </a:extLst>
                </p:cNvPr>
                <p:cNvSpPr txBox="1"/>
                <p:nvPr/>
              </p:nvSpPr>
              <p:spPr>
                <a:xfrm>
                  <a:off x="3923928" y="3032956"/>
                  <a:ext cx="50405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FFFF00"/>
                      </a:solidFill>
                    </a:rPr>
                    <a:t>M</a:t>
                  </a:r>
                </a:p>
              </p:txBody>
            </p:sp>
          </p:grp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A3F9CD9D-824F-4F65-AC77-E4F95DB990B9}"/>
                  </a:ext>
                </a:extLst>
              </p:cNvPr>
              <p:cNvCxnSpPr/>
              <p:nvPr/>
            </p:nvCxnSpPr>
            <p:spPr>
              <a:xfrm flipV="1">
                <a:off x="4698014" y="2813738"/>
                <a:ext cx="198022" cy="319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E955696B-5933-4F14-8FE8-41C65D635A44}"/>
                  </a:ext>
                </a:extLst>
              </p:cNvPr>
              <p:cNvCxnSpPr/>
              <p:nvPr/>
            </p:nvCxnSpPr>
            <p:spPr>
              <a:xfrm flipV="1">
                <a:off x="3455876" y="2809788"/>
                <a:ext cx="198022" cy="319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213E129-0F20-4EB0-A50D-52D96DA9A3E6}"/>
                  </a:ext>
                </a:extLst>
              </p:cNvPr>
              <p:cNvSpPr/>
              <p:nvPr/>
            </p:nvSpPr>
            <p:spPr>
              <a:xfrm>
                <a:off x="3347864" y="2725448"/>
                <a:ext cx="144016" cy="1800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6CDD6B9-07FD-4B69-862A-1078C5B659EC}"/>
                  </a:ext>
                </a:extLst>
              </p:cNvPr>
              <p:cNvSpPr/>
              <p:nvPr/>
            </p:nvSpPr>
            <p:spPr>
              <a:xfrm>
                <a:off x="4860032" y="2708920"/>
                <a:ext cx="144016" cy="1800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489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702B8A-8786-40B5-A70D-980A3F5E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DF96E8-03C3-4C6A-A47A-D8F513B17A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8496" y="2949599"/>
            <a:ext cx="762774" cy="12963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FFEF0B-1FC9-46C5-BCDD-FD84274A4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406" y="2949599"/>
            <a:ext cx="873481" cy="12963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AF5BEB-F87F-47B4-B6E7-087083B072E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65450" y="2313709"/>
            <a:ext cx="1733023" cy="2568136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E0F5F27-F755-43CA-807F-10E45E09118F}"/>
              </a:ext>
            </a:extLst>
          </p:cNvPr>
          <p:cNvSpPr/>
          <p:nvPr/>
        </p:nvSpPr>
        <p:spPr>
          <a:xfrm>
            <a:off x="1108364" y="2641264"/>
            <a:ext cx="1191497" cy="448300"/>
          </a:xfrm>
          <a:custGeom>
            <a:avLst/>
            <a:gdLst>
              <a:gd name="connsiteX0" fmla="*/ 0 w 1191497"/>
              <a:gd name="connsiteY0" fmla="*/ 337463 h 448300"/>
              <a:gd name="connsiteX1" fmla="*/ 124691 w 1191497"/>
              <a:gd name="connsiteY1" fmla="*/ 171209 h 448300"/>
              <a:gd name="connsiteX2" fmla="*/ 193964 w 1191497"/>
              <a:gd name="connsiteY2" fmla="*/ 46518 h 448300"/>
              <a:gd name="connsiteX3" fmla="*/ 249382 w 1191497"/>
              <a:gd name="connsiteY3" fmla="*/ 32663 h 448300"/>
              <a:gd name="connsiteX4" fmla="*/ 290945 w 1191497"/>
              <a:gd name="connsiteY4" fmla="*/ 4954 h 448300"/>
              <a:gd name="connsiteX5" fmla="*/ 498764 w 1191497"/>
              <a:gd name="connsiteY5" fmla="*/ 46518 h 448300"/>
              <a:gd name="connsiteX6" fmla="*/ 554182 w 1191497"/>
              <a:gd name="connsiteY6" fmla="*/ 143500 h 448300"/>
              <a:gd name="connsiteX7" fmla="*/ 595745 w 1191497"/>
              <a:gd name="connsiteY7" fmla="*/ 226627 h 448300"/>
              <a:gd name="connsiteX8" fmla="*/ 692727 w 1191497"/>
              <a:gd name="connsiteY8" fmla="*/ 254336 h 448300"/>
              <a:gd name="connsiteX9" fmla="*/ 1039091 w 1191497"/>
              <a:gd name="connsiteY9" fmla="*/ 268191 h 448300"/>
              <a:gd name="connsiteX10" fmla="*/ 1122218 w 1191497"/>
              <a:gd name="connsiteY10" fmla="*/ 295900 h 448300"/>
              <a:gd name="connsiteX11" fmla="*/ 1163782 w 1191497"/>
              <a:gd name="connsiteY11" fmla="*/ 309754 h 448300"/>
              <a:gd name="connsiteX12" fmla="*/ 1177636 w 1191497"/>
              <a:gd name="connsiteY12" fmla="*/ 351318 h 448300"/>
              <a:gd name="connsiteX13" fmla="*/ 1191491 w 1191497"/>
              <a:gd name="connsiteY13" fmla="*/ 448300 h 4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1497" h="448300">
                <a:moveTo>
                  <a:pt x="0" y="337463"/>
                </a:moveTo>
                <a:cubicBezTo>
                  <a:pt x="93995" y="196469"/>
                  <a:pt x="47804" y="248094"/>
                  <a:pt x="124691" y="171209"/>
                </a:cubicBezTo>
                <a:cubicBezTo>
                  <a:pt x="142229" y="118594"/>
                  <a:pt x="142726" y="75797"/>
                  <a:pt x="193964" y="46518"/>
                </a:cubicBezTo>
                <a:cubicBezTo>
                  <a:pt x="210496" y="37071"/>
                  <a:pt x="230909" y="37281"/>
                  <a:pt x="249382" y="32663"/>
                </a:cubicBezTo>
                <a:cubicBezTo>
                  <a:pt x="263236" y="23427"/>
                  <a:pt x="274331" y="6062"/>
                  <a:pt x="290945" y="4954"/>
                </a:cubicBezTo>
                <a:cubicBezTo>
                  <a:pt x="436392" y="-4742"/>
                  <a:pt x="422128" y="-4572"/>
                  <a:pt x="498764" y="46518"/>
                </a:cubicBezTo>
                <a:cubicBezTo>
                  <a:pt x="526591" y="88259"/>
                  <a:pt x="533089" y="94283"/>
                  <a:pt x="554182" y="143500"/>
                </a:cubicBezTo>
                <a:cubicBezTo>
                  <a:pt x="567277" y="174055"/>
                  <a:pt x="566804" y="203474"/>
                  <a:pt x="595745" y="226627"/>
                </a:cubicBezTo>
                <a:cubicBezTo>
                  <a:pt x="604093" y="233305"/>
                  <a:pt x="690001" y="254148"/>
                  <a:pt x="692727" y="254336"/>
                </a:cubicBezTo>
                <a:cubicBezTo>
                  <a:pt x="808000" y="262286"/>
                  <a:pt x="923636" y="263573"/>
                  <a:pt x="1039091" y="268191"/>
                </a:cubicBezTo>
                <a:lnTo>
                  <a:pt x="1122218" y="295900"/>
                </a:lnTo>
                <a:lnTo>
                  <a:pt x="1163782" y="309754"/>
                </a:lnTo>
                <a:cubicBezTo>
                  <a:pt x="1168400" y="323609"/>
                  <a:pt x="1174468" y="337062"/>
                  <a:pt x="1177636" y="351318"/>
                </a:cubicBezTo>
                <a:cubicBezTo>
                  <a:pt x="1192250" y="417083"/>
                  <a:pt x="1191491" y="409957"/>
                  <a:pt x="1191491" y="44830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B63D9DC-594E-4C37-89D7-8A2FAA869682}"/>
              </a:ext>
            </a:extLst>
          </p:cNvPr>
          <p:cNvSpPr/>
          <p:nvPr/>
        </p:nvSpPr>
        <p:spPr>
          <a:xfrm>
            <a:off x="2535382" y="2105891"/>
            <a:ext cx="1233961" cy="942109"/>
          </a:xfrm>
          <a:custGeom>
            <a:avLst/>
            <a:gdLst>
              <a:gd name="connsiteX0" fmla="*/ 27709 w 1233961"/>
              <a:gd name="connsiteY0" fmla="*/ 942109 h 942109"/>
              <a:gd name="connsiteX1" fmla="*/ 138546 w 1233961"/>
              <a:gd name="connsiteY1" fmla="*/ 845127 h 942109"/>
              <a:gd name="connsiteX2" fmla="*/ 166255 w 1233961"/>
              <a:gd name="connsiteY2" fmla="*/ 775855 h 942109"/>
              <a:gd name="connsiteX3" fmla="*/ 138546 w 1233961"/>
              <a:gd name="connsiteY3" fmla="*/ 595745 h 942109"/>
              <a:gd name="connsiteX4" fmla="*/ 110836 w 1233961"/>
              <a:gd name="connsiteY4" fmla="*/ 568036 h 942109"/>
              <a:gd name="connsiteX5" fmla="*/ 83127 w 1233961"/>
              <a:gd name="connsiteY5" fmla="*/ 484909 h 942109"/>
              <a:gd name="connsiteX6" fmla="*/ 69273 w 1233961"/>
              <a:gd name="connsiteY6" fmla="*/ 429491 h 942109"/>
              <a:gd name="connsiteX7" fmla="*/ 41564 w 1233961"/>
              <a:gd name="connsiteY7" fmla="*/ 374073 h 942109"/>
              <a:gd name="connsiteX8" fmla="*/ 13855 w 1233961"/>
              <a:gd name="connsiteY8" fmla="*/ 263236 h 942109"/>
              <a:gd name="connsiteX9" fmla="*/ 0 w 1233961"/>
              <a:gd name="connsiteY9" fmla="*/ 207818 h 942109"/>
              <a:gd name="connsiteX10" fmla="*/ 27709 w 1233961"/>
              <a:gd name="connsiteY10" fmla="*/ 96982 h 942109"/>
              <a:gd name="connsiteX11" fmla="*/ 83127 w 1233961"/>
              <a:gd name="connsiteY11" fmla="*/ 55418 h 942109"/>
              <a:gd name="connsiteX12" fmla="*/ 124691 w 1233961"/>
              <a:gd name="connsiteY12" fmla="*/ 27709 h 942109"/>
              <a:gd name="connsiteX13" fmla="*/ 221673 w 1233961"/>
              <a:gd name="connsiteY13" fmla="*/ 0 h 942109"/>
              <a:gd name="connsiteX14" fmla="*/ 443346 w 1233961"/>
              <a:gd name="connsiteY14" fmla="*/ 13855 h 942109"/>
              <a:gd name="connsiteX15" fmla="*/ 526473 w 1233961"/>
              <a:gd name="connsiteY15" fmla="*/ 96982 h 942109"/>
              <a:gd name="connsiteX16" fmla="*/ 623455 w 1233961"/>
              <a:gd name="connsiteY16" fmla="*/ 138545 h 942109"/>
              <a:gd name="connsiteX17" fmla="*/ 914400 w 1233961"/>
              <a:gd name="connsiteY17" fmla="*/ 124691 h 942109"/>
              <a:gd name="connsiteX18" fmla="*/ 955964 w 1233961"/>
              <a:gd name="connsiteY18" fmla="*/ 110836 h 942109"/>
              <a:gd name="connsiteX19" fmla="*/ 1011382 w 1233961"/>
              <a:gd name="connsiteY19" fmla="*/ 96982 h 942109"/>
              <a:gd name="connsiteX20" fmla="*/ 1149927 w 1233961"/>
              <a:gd name="connsiteY20" fmla="*/ 110836 h 942109"/>
              <a:gd name="connsiteX21" fmla="*/ 1205346 w 1233961"/>
              <a:gd name="connsiteY21" fmla="*/ 193964 h 942109"/>
              <a:gd name="connsiteX22" fmla="*/ 1233055 w 1233961"/>
              <a:gd name="connsiteY22" fmla="*/ 304800 h 942109"/>
              <a:gd name="connsiteX23" fmla="*/ 1233055 w 1233961"/>
              <a:gd name="connsiteY23" fmla="*/ 360218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33961" h="942109">
                <a:moveTo>
                  <a:pt x="27709" y="942109"/>
                </a:moveTo>
                <a:cubicBezTo>
                  <a:pt x="41568" y="931022"/>
                  <a:pt x="122927" y="870117"/>
                  <a:pt x="138546" y="845127"/>
                </a:cubicBezTo>
                <a:cubicBezTo>
                  <a:pt x="151727" y="824038"/>
                  <a:pt x="157019" y="798946"/>
                  <a:pt x="166255" y="775855"/>
                </a:cubicBezTo>
                <a:cubicBezTo>
                  <a:pt x="165456" y="767868"/>
                  <a:pt x="162511" y="635686"/>
                  <a:pt x="138546" y="595745"/>
                </a:cubicBezTo>
                <a:cubicBezTo>
                  <a:pt x="131825" y="584544"/>
                  <a:pt x="120073" y="577272"/>
                  <a:pt x="110836" y="568036"/>
                </a:cubicBezTo>
                <a:cubicBezTo>
                  <a:pt x="101600" y="540327"/>
                  <a:pt x="91520" y="512885"/>
                  <a:pt x="83127" y="484909"/>
                </a:cubicBezTo>
                <a:cubicBezTo>
                  <a:pt x="77656" y="466671"/>
                  <a:pt x="75959" y="447320"/>
                  <a:pt x="69273" y="429491"/>
                </a:cubicBezTo>
                <a:cubicBezTo>
                  <a:pt x="62021" y="410153"/>
                  <a:pt x="48095" y="393666"/>
                  <a:pt x="41564" y="374073"/>
                </a:cubicBezTo>
                <a:cubicBezTo>
                  <a:pt x="29521" y="337945"/>
                  <a:pt x="23091" y="300182"/>
                  <a:pt x="13855" y="263236"/>
                </a:cubicBezTo>
                <a:lnTo>
                  <a:pt x="0" y="207818"/>
                </a:lnTo>
                <a:cubicBezTo>
                  <a:pt x="448" y="205576"/>
                  <a:pt x="16499" y="110434"/>
                  <a:pt x="27709" y="96982"/>
                </a:cubicBezTo>
                <a:cubicBezTo>
                  <a:pt x="42491" y="79243"/>
                  <a:pt x="64337" y="68839"/>
                  <a:pt x="83127" y="55418"/>
                </a:cubicBezTo>
                <a:cubicBezTo>
                  <a:pt x="96677" y="45740"/>
                  <a:pt x="109798" y="35155"/>
                  <a:pt x="124691" y="27709"/>
                </a:cubicBezTo>
                <a:cubicBezTo>
                  <a:pt x="144563" y="17773"/>
                  <a:pt x="203923" y="4438"/>
                  <a:pt x="221673" y="0"/>
                </a:cubicBezTo>
                <a:lnTo>
                  <a:pt x="443346" y="13855"/>
                </a:lnTo>
                <a:cubicBezTo>
                  <a:pt x="480688" y="25736"/>
                  <a:pt x="493868" y="75245"/>
                  <a:pt x="526473" y="96982"/>
                </a:cubicBezTo>
                <a:cubicBezTo>
                  <a:pt x="583879" y="135253"/>
                  <a:pt x="551882" y="120653"/>
                  <a:pt x="623455" y="138545"/>
                </a:cubicBezTo>
                <a:cubicBezTo>
                  <a:pt x="720437" y="133927"/>
                  <a:pt x="817644" y="132754"/>
                  <a:pt x="914400" y="124691"/>
                </a:cubicBezTo>
                <a:cubicBezTo>
                  <a:pt x="928954" y="123478"/>
                  <a:pt x="941922" y="114848"/>
                  <a:pt x="955964" y="110836"/>
                </a:cubicBezTo>
                <a:cubicBezTo>
                  <a:pt x="974273" y="105605"/>
                  <a:pt x="992909" y="101600"/>
                  <a:pt x="1011382" y="96982"/>
                </a:cubicBezTo>
                <a:cubicBezTo>
                  <a:pt x="1057564" y="101600"/>
                  <a:pt x="1104704" y="100400"/>
                  <a:pt x="1149927" y="110836"/>
                </a:cubicBezTo>
                <a:cubicBezTo>
                  <a:pt x="1202073" y="122870"/>
                  <a:pt x="1193469" y="152395"/>
                  <a:pt x="1205346" y="193964"/>
                </a:cubicBezTo>
                <a:cubicBezTo>
                  <a:pt x="1221042" y="248900"/>
                  <a:pt x="1225373" y="235666"/>
                  <a:pt x="1233055" y="304800"/>
                </a:cubicBezTo>
                <a:cubicBezTo>
                  <a:pt x="1235095" y="323160"/>
                  <a:pt x="1233055" y="341745"/>
                  <a:pt x="1233055" y="360218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6CD776-A59B-4734-8F56-C5272E4B0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8541" y="2554789"/>
            <a:ext cx="1476375" cy="2085975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0A4E857-A556-46A3-BCF4-6A311DAEFD23}"/>
              </a:ext>
            </a:extLst>
          </p:cNvPr>
          <p:cNvSpPr/>
          <p:nvPr/>
        </p:nvSpPr>
        <p:spPr>
          <a:xfrm>
            <a:off x="1094506" y="4267200"/>
            <a:ext cx="5666510" cy="1551709"/>
          </a:xfrm>
          <a:custGeom>
            <a:avLst/>
            <a:gdLst>
              <a:gd name="connsiteX0" fmla="*/ 0 w 5666510"/>
              <a:gd name="connsiteY0" fmla="*/ 0 h 1551709"/>
              <a:gd name="connsiteX1" fmla="*/ 13855 w 5666510"/>
              <a:gd name="connsiteY1" fmla="*/ 124691 h 1551709"/>
              <a:gd name="connsiteX2" fmla="*/ 69273 w 5666510"/>
              <a:gd name="connsiteY2" fmla="*/ 263236 h 1551709"/>
              <a:gd name="connsiteX3" fmla="*/ 124691 w 5666510"/>
              <a:gd name="connsiteY3" fmla="*/ 346364 h 1551709"/>
              <a:gd name="connsiteX4" fmla="*/ 138546 w 5666510"/>
              <a:gd name="connsiteY4" fmla="*/ 401782 h 1551709"/>
              <a:gd name="connsiteX5" fmla="*/ 180110 w 5666510"/>
              <a:gd name="connsiteY5" fmla="*/ 429491 h 1551709"/>
              <a:gd name="connsiteX6" fmla="*/ 207819 w 5666510"/>
              <a:gd name="connsiteY6" fmla="*/ 471055 h 1551709"/>
              <a:gd name="connsiteX7" fmla="*/ 332510 w 5666510"/>
              <a:gd name="connsiteY7" fmla="*/ 581891 h 1551709"/>
              <a:gd name="connsiteX8" fmla="*/ 387928 w 5666510"/>
              <a:gd name="connsiteY8" fmla="*/ 609600 h 1551709"/>
              <a:gd name="connsiteX9" fmla="*/ 443346 w 5666510"/>
              <a:gd name="connsiteY9" fmla="*/ 623455 h 1551709"/>
              <a:gd name="connsiteX10" fmla="*/ 526473 w 5666510"/>
              <a:gd name="connsiteY10" fmla="*/ 651164 h 1551709"/>
              <a:gd name="connsiteX11" fmla="*/ 609600 w 5666510"/>
              <a:gd name="connsiteY11" fmla="*/ 678873 h 1551709"/>
              <a:gd name="connsiteX12" fmla="*/ 692728 w 5666510"/>
              <a:gd name="connsiteY12" fmla="*/ 706582 h 1551709"/>
              <a:gd name="connsiteX13" fmla="*/ 762000 w 5666510"/>
              <a:gd name="connsiteY13" fmla="*/ 720436 h 1551709"/>
              <a:gd name="connsiteX14" fmla="*/ 831273 w 5666510"/>
              <a:gd name="connsiteY14" fmla="*/ 748145 h 1551709"/>
              <a:gd name="connsiteX15" fmla="*/ 872837 w 5666510"/>
              <a:gd name="connsiteY15" fmla="*/ 762000 h 1551709"/>
              <a:gd name="connsiteX16" fmla="*/ 983673 w 5666510"/>
              <a:gd name="connsiteY16" fmla="*/ 831273 h 1551709"/>
              <a:gd name="connsiteX17" fmla="*/ 1011382 w 5666510"/>
              <a:gd name="connsiteY17" fmla="*/ 872836 h 1551709"/>
              <a:gd name="connsiteX18" fmla="*/ 1052946 w 5666510"/>
              <a:gd name="connsiteY18" fmla="*/ 928255 h 1551709"/>
              <a:gd name="connsiteX19" fmla="*/ 1094510 w 5666510"/>
              <a:gd name="connsiteY19" fmla="*/ 969818 h 1551709"/>
              <a:gd name="connsiteX20" fmla="*/ 1136073 w 5666510"/>
              <a:gd name="connsiteY20" fmla="*/ 1025236 h 1551709"/>
              <a:gd name="connsiteX21" fmla="*/ 1177637 w 5666510"/>
              <a:gd name="connsiteY21" fmla="*/ 1066800 h 1551709"/>
              <a:gd name="connsiteX22" fmla="*/ 1246910 w 5666510"/>
              <a:gd name="connsiteY22" fmla="*/ 1149927 h 1551709"/>
              <a:gd name="connsiteX23" fmla="*/ 1302328 w 5666510"/>
              <a:gd name="connsiteY23" fmla="*/ 1177636 h 1551709"/>
              <a:gd name="connsiteX24" fmla="*/ 1385455 w 5666510"/>
              <a:gd name="connsiteY24" fmla="*/ 1246909 h 1551709"/>
              <a:gd name="connsiteX25" fmla="*/ 1427019 w 5666510"/>
              <a:gd name="connsiteY25" fmla="*/ 1260764 h 1551709"/>
              <a:gd name="connsiteX26" fmla="*/ 1482437 w 5666510"/>
              <a:gd name="connsiteY26" fmla="*/ 1302327 h 1551709"/>
              <a:gd name="connsiteX27" fmla="*/ 1524000 w 5666510"/>
              <a:gd name="connsiteY27" fmla="*/ 1316182 h 1551709"/>
              <a:gd name="connsiteX28" fmla="*/ 1565564 w 5666510"/>
              <a:gd name="connsiteY28" fmla="*/ 1343891 h 1551709"/>
              <a:gd name="connsiteX29" fmla="*/ 1634837 w 5666510"/>
              <a:gd name="connsiteY29" fmla="*/ 1371600 h 1551709"/>
              <a:gd name="connsiteX30" fmla="*/ 1690255 w 5666510"/>
              <a:gd name="connsiteY30" fmla="*/ 1399309 h 1551709"/>
              <a:gd name="connsiteX31" fmla="*/ 1731819 w 5666510"/>
              <a:gd name="connsiteY31" fmla="*/ 1427018 h 1551709"/>
              <a:gd name="connsiteX32" fmla="*/ 1842655 w 5666510"/>
              <a:gd name="connsiteY32" fmla="*/ 1454727 h 1551709"/>
              <a:gd name="connsiteX33" fmla="*/ 1967346 w 5666510"/>
              <a:gd name="connsiteY33" fmla="*/ 1496291 h 1551709"/>
              <a:gd name="connsiteX34" fmla="*/ 2008910 w 5666510"/>
              <a:gd name="connsiteY34" fmla="*/ 1524000 h 1551709"/>
              <a:gd name="connsiteX35" fmla="*/ 2078182 w 5666510"/>
              <a:gd name="connsiteY35" fmla="*/ 1537855 h 1551709"/>
              <a:gd name="connsiteX36" fmla="*/ 2133600 w 5666510"/>
              <a:gd name="connsiteY36" fmla="*/ 1551709 h 1551709"/>
              <a:gd name="connsiteX37" fmla="*/ 2452255 w 5666510"/>
              <a:gd name="connsiteY37" fmla="*/ 1537855 h 1551709"/>
              <a:gd name="connsiteX38" fmla="*/ 2590800 w 5666510"/>
              <a:gd name="connsiteY38" fmla="*/ 1468582 h 1551709"/>
              <a:gd name="connsiteX39" fmla="*/ 2687782 w 5666510"/>
              <a:gd name="connsiteY39" fmla="*/ 1427018 h 1551709"/>
              <a:gd name="connsiteX40" fmla="*/ 2784764 w 5666510"/>
              <a:gd name="connsiteY40" fmla="*/ 1357745 h 1551709"/>
              <a:gd name="connsiteX41" fmla="*/ 2826328 w 5666510"/>
              <a:gd name="connsiteY41" fmla="*/ 1343891 h 1551709"/>
              <a:gd name="connsiteX42" fmla="*/ 2937164 w 5666510"/>
              <a:gd name="connsiteY42" fmla="*/ 1274618 h 1551709"/>
              <a:gd name="connsiteX43" fmla="*/ 3020291 w 5666510"/>
              <a:gd name="connsiteY43" fmla="*/ 1246909 h 1551709"/>
              <a:gd name="connsiteX44" fmla="*/ 3075710 w 5666510"/>
              <a:gd name="connsiteY44" fmla="*/ 1205345 h 1551709"/>
              <a:gd name="connsiteX45" fmla="*/ 3144982 w 5666510"/>
              <a:gd name="connsiteY45" fmla="*/ 1191491 h 1551709"/>
              <a:gd name="connsiteX46" fmla="*/ 3283528 w 5666510"/>
              <a:gd name="connsiteY46" fmla="*/ 1163782 h 1551709"/>
              <a:gd name="connsiteX47" fmla="*/ 3726873 w 5666510"/>
              <a:gd name="connsiteY47" fmla="*/ 1177636 h 1551709"/>
              <a:gd name="connsiteX48" fmla="*/ 3796146 w 5666510"/>
              <a:gd name="connsiteY48" fmla="*/ 1191491 h 1551709"/>
              <a:gd name="connsiteX49" fmla="*/ 4170219 w 5666510"/>
              <a:gd name="connsiteY49" fmla="*/ 1219200 h 1551709"/>
              <a:gd name="connsiteX50" fmla="*/ 4336473 w 5666510"/>
              <a:gd name="connsiteY50" fmla="*/ 1246909 h 1551709"/>
              <a:gd name="connsiteX51" fmla="*/ 4959928 w 5666510"/>
              <a:gd name="connsiteY51" fmla="*/ 1219200 h 1551709"/>
              <a:gd name="connsiteX52" fmla="*/ 5029200 w 5666510"/>
              <a:gd name="connsiteY52" fmla="*/ 1205345 h 1551709"/>
              <a:gd name="connsiteX53" fmla="*/ 5070764 w 5666510"/>
              <a:gd name="connsiteY53" fmla="*/ 1177636 h 1551709"/>
              <a:gd name="connsiteX54" fmla="*/ 5140037 w 5666510"/>
              <a:gd name="connsiteY54" fmla="*/ 1163782 h 1551709"/>
              <a:gd name="connsiteX55" fmla="*/ 5237019 w 5666510"/>
              <a:gd name="connsiteY55" fmla="*/ 1108364 h 1551709"/>
              <a:gd name="connsiteX56" fmla="*/ 5278582 w 5666510"/>
              <a:gd name="connsiteY56" fmla="*/ 1080655 h 1551709"/>
              <a:gd name="connsiteX57" fmla="*/ 5334000 w 5666510"/>
              <a:gd name="connsiteY57" fmla="*/ 1052945 h 1551709"/>
              <a:gd name="connsiteX58" fmla="*/ 5430982 w 5666510"/>
              <a:gd name="connsiteY58" fmla="*/ 983673 h 1551709"/>
              <a:gd name="connsiteX59" fmla="*/ 5500255 w 5666510"/>
              <a:gd name="connsiteY59" fmla="*/ 914400 h 1551709"/>
              <a:gd name="connsiteX60" fmla="*/ 5527964 w 5666510"/>
              <a:gd name="connsiteY60" fmla="*/ 872836 h 1551709"/>
              <a:gd name="connsiteX61" fmla="*/ 5569528 w 5666510"/>
              <a:gd name="connsiteY61" fmla="*/ 817418 h 1551709"/>
              <a:gd name="connsiteX62" fmla="*/ 5597237 w 5666510"/>
              <a:gd name="connsiteY62" fmla="*/ 762000 h 1551709"/>
              <a:gd name="connsiteX63" fmla="*/ 5624946 w 5666510"/>
              <a:gd name="connsiteY63" fmla="*/ 720436 h 1551709"/>
              <a:gd name="connsiteX64" fmla="*/ 5638800 w 5666510"/>
              <a:gd name="connsiteY64" fmla="*/ 665018 h 1551709"/>
              <a:gd name="connsiteX65" fmla="*/ 5666510 w 5666510"/>
              <a:gd name="connsiteY65" fmla="*/ 581891 h 1551709"/>
              <a:gd name="connsiteX66" fmla="*/ 5624946 w 5666510"/>
              <a:gd name="connsiteY66" fmla="*/ 374073 h 1551709"/>
              <a:gd name="connsiteX67" fmla="*/ 5597237 w 5666510"/>
              <a:gd name="connsiteY67" fmla="*/ 332509 h 1551709"/>
              <a:gd name="connsiteX68" fmla="*/ 5569528 w 5666510"/>
              <a:gd name="connsiteY68" fmla="*/ 235527 h 1551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666510" h="1551709">
                <a:moveTo>
                  <a:pt x="0" y="0"/>
                </a:moveTo>
                <a:cubicBezTo>
                  <a:pt x="4618" y="41564"/>
                  <a:pt x="5653" y="83684"/>
                  <a:pt x="13855" y="124691"/>
                </a:cubicBezTo>
                <a:cubicBezTo>
                  <a:pt x="21785" y="164342"/>
                  <a:pt x="47106" y="226290"/>
                  <a:pt x="69273" y="263236"/>
                </a:cubicBezTo>
                <a:cubicBezTo>
                  <a:pt x="86407" y="291793"/>
                  <a:pt x="124691" y="346364"/>
                  <a:pt x="124691" y="346364"/>
                </a:cubicBezTo>
                <a:cubicBezTo>
                  <a:pt x="129309" y="364837"/>
                  <a:pt x="127984" y="385939"/>
                  <a:pt x="138546" y="401782"/>
                </a:cubicBezTo>
                <a:cubicBezTo>
                  <a:pt x="147783" y="415637"/>
                  <a:pt x="168336" y="417717"/>
                  <a:pt x="180110" y="429491"/>
                </a:cubicBezTo>
                <a:cubicBezTo>
                  <a:pt x="191884" y="441265"/>
                  <a:pt x="198583" y="457200"/>
                  <a:pt x="207819" y="471055"/>
                </a:cubicBezTo>
                <a:cubicBezTo>
                  <a:pt x="233385" y="547755"/>
                  <a:pt x="215450" y="523361"/>
                  <a:pt x="332510" y="581891"/>
                </a:cubicBezTo>
                <a:cubicBezTo>
                  <a:pt x="350983" y="591127"/>
                  <a:pt x="368590" y="602348"/>
                  <a:pt x="387928" y="609600"/>
                </a:cubicBezTo>
                <a:cubicBezTo>
                  <a:pt x="405757" y="616286"/>
                  <a:pt x="425108" y="617983"/>
                  <a:pt x="443346" y="623455"/>
                </a:cubicBezTo>
                <a:cubicBezTo>
                  <a:pt x="471322" y="631848"/>
                  <a:pt x="498764" y="641928"/>
                  <a:pt x="526473" y="651164"/>
                </a:cubicBezTo>
                <a:lnTo>
                  <a:pt x="609600" y="678873"/>
                </a:lnTo>
                <a:cubicBezTo>
                  <a:pt x="637309" y="688110"/>
                  <a:pt x="664087" y="700854"/>
                  <a:pt x="692728" y="706582"/>
                </a:cubicBezTo>
                <a:lnTo>
                  <a:pt x="762000" y="720436"/>
                </a:lnTo>
                <a:cubicBezTo>
                  <a:pt x="785091" y="729672"/>
                  <a:pt x="807987" y="739413"/>
                  <a:pt x="831273" y="748145"/>
                </a:cubicBezTo>
                <a:cubicBezTo>
                  <a:pt x="844947" y="753273"/>
                  <a:pt x="859414" y="756247"/>
                  <a:pt x="872837" y="762000"/>
                </a:cubicBezTo>
                <a:cubicBezTo>
                  <a:pt x="911249" y="778463"/>
                  <a:pt x="953836" y="801436"/>
                  <a:pt x="983673" y="831273"/>
                </a:cubicBezTo>
                <a:cubicBezTo>
                  <a:pt x="995447" y="843047"/>
                  <a:pt x="1001704" y="859287"/>
                  <a:pt x="1011382" y="872836"/>
                </a:cubicBezTo>
                <a:cubicBezTo>
                  <a:pt x="1024804" y="891626"/>
                  <a:pt x="1037918" y="910723"/>
                  <a:pt x="1052946" y="928255"/>
                </a:cubicBezTo>
                <a:cubicBezTo>
                  <a:pt x="1065697" y="943131"/>
                  <a:pt x="1081759" y="954942"/>
                  <a:pt x="1094510" y="969818"/>
                </a:cubicBezTo>
                <a:cubicBezTo>
                  <a:pt x="1109537" y="987350"/>
                  <a:pt x="1121046" y="1007704"/>
                  <a:pt x="1136073" y="1025236"/>
                </a:cubicBezTo>
                <a:cubicBezTo>
                  <a:pt x="1148824" y="1040112"/>
                  <a:pt x="1165094" y="1051748"/>
                  <a:pt x="1177637" y="1066800"/>
                </a:cubicBezTo>
                <a:cubicBezTo>
                  <a:pt x="1213380" y="1109691"/>
                  <a:pt x="1196907" y="1114211"/>
                  <a:pt x="1246910" y="1149927"/>
                </a:cubicBezTo>
                <a:cubicBezTo>
                  <a:pt x="1263716" y="1161931"/>
                  <a:pt x="1283855" y="1168400"/>
                  <a:pt x="1302328" y="1177636"/>
                </a:cubicBezTo>
                <a:cubicBezTo>
                  <a:pt x="1332970" y="1208279"/>
                  <a:pt x="1346875" y="1227619"/>
                  <a:pt x="1385455" y="1246909"/>
                </a:cubicBezTo>
                <a:cubicBezTo>
                  <a:pt x="1398517" y="1253440"/>
                  <a:pt x="1413164" y="1256146"/>
                  <a:pt x="1427019" y="1260764"/>
                </a:cubicBezTo>
                <a:cubicBezTo>
                  <a:pt x="1445492" y="1274618"/>
                  <a:pt x="1462389" y="1290871"/>
                  <a:pt x="1482437" y="1302327"/>
                </a:cubicBezTo>
                <a:cubicBezTo>
                  <a:pt x="1495117" y="1309573"/>
                  <a:pt x="1510938" y="1309651"/>
                  <a:pt x="1524000" y="1316182"/>
                </a:cubicBezTo>
                <a:cubicBezTo>
                  <a:pt x="1538893" y="1323629"/>
                  <a:pt x="1550671" y="1336444"/>
                  <a:pt x="1565564" y="1343891"/>
                </a:cubicBezTo>
                <a:cubicBezTo>
                  <a:pt x="1587808" y="1355013"/>
                  <a:pt x="1612111" y="1361499"/>
                  <a:pt x="1634837" y="1371600"/>
                </a:cubicBezTo>
                <a:cubicBezTo>
                  <a:pt x="1653710" y="1379988"/>
                  <a:pt x="1672323" y="1389062"/>
                  <a:pt x="1690255" y="1399309"/>
                </a:cubicBezTo>
                <a:cubicBezTo>
                  <a:pt x="1704712" y="1407570"/>
                  <a:pt x="1716170" y="1421328"/>
                  <a:pt x="1731819" y="1427018"/>
                </a:cubicBezTo>
                <a:cubicBezTo>
                  <a:pt x="1767609" y="1440032"/>
                  <a:pt x="1805710" y="1445491"/>
                  <a:pt x="1842655" y="1454727"/>
                </a:cubicBezTo>
                <a:cubicBezTo>
                  <a:pt x="1937098" y="1517688"/>
                  <a:pt x="1818018" y="1446515"/>
                  <a:pt x="1967346" y="1496291"/>
                </a:cubicBezTo>
                <a:cubicBezTo>
                  <a:pt x="1983143" y="1501557"/>
                  <a:pt x="1993319" y="1518153"/>
                  <a:pt x="2008910" y="1524000"/>
                </a:cubicBezTo>
                <a:cubicBezTo>
                  <a:pt x="2030959" y="1532268"/>
                  <a:pt x="2055195" y="1532747"/>
                  <a:pt x="2078182" y="1537855"/>
                </a:cubicBezTo>
                <a:cubicBezTo>
                  <a:pt x="2096770" y="1541986"/>
                  <a:pt x="2115127" y="1547091"/>
                  <a:pt x="2133600" y="1551709"/>
                </a:cubicBezTo>
                <a:cubicBezTo>
                  <a:pt x="2239818" y="1547091"/>
                  <a:pt x="2346227" y="1545709"/>
                  <a:pt x="2452255" y="1537855"/>
                </a:cubicBezTo>
                <a:cubicBezTo>
                  <a:pt x="2553204" y="1530377"/>
                  <a:pt x="2468703" y="1509282"/>
                  <a:pt x="2590800" y="1468582"/>
                </a:cubicBezTo>
                <a:cubicBezTo>
                  <a:pt x="2631204" y="1455114"/>
                  <a:pt x="2648651" y="1451475"/>
                  <a:pt x="2687782" y="1427018"/>
                </a:cubicBezTo>
                <a:cubicBezTo>
                  <a:pt x="2712872" y="1411337"/>
                  <a:pt x="2755464" y="1372395"/>
                  <a:pt x="2784764" y="1357745"/>
                </a:cubicBezTo>
                <a:cubicBezTo>
                  <a:pt x="2797826" y="1351214"/>
                  <a:pt x="2812473" y="1348509"/>
                  <a:pt x="2826328" y="1343891"/>
                </a:cubicBezTo>
                <a:cubicBezTo>
                  <a:pt x="2873969" y="1308160"/>
                  <a:pt x="2882827" y="1296353"/>
                  <a:pt x="2937164" y="1274618"/>
                </a:cubicBezTo>
                <a:cubicBezTo>
                  <a:pt x="2964283" y="1263770"/>
                  <a:pt x="3020291" y="1246909"/>
                  <a:pt x="3020291" y="1246909"/>
                </a:cubicBezTo>
                <a:cubicBezTo>
                  <a:pt x="3038764" y="1233054"/>
                  <a:pt x="3054609" y="1214723"/>
                  <a:pt x="3075710" y="1205345"/>
                </a:cubicBezTo>
                <a:cubicBezTo>
                  <a:pt x="3097228" y="1195781"/>
                  <a:pt x="3122137" y="1197202"/>
                  <a:pt x="3144982" y="1191491"/>
                </a:cubicBezTo>
                <a:cubicBezTo>
                  <a:pt x="3273951" y="1159249"/>
                  <a:pt x="3045919" y="1197725"/>
                  <a:pt x="3283528" y="1163782"/>
                </a:cubicBezTo>
                <a:cubicBezTo>
                  <a:pt x="3431310" y="1168400"/>
                  <a:pt x="3579235" y="1169656"/>
                  <a:pt x="3726873" y="1177636"/>
                </a:cubicBezTo>
                <a:cubicBezTo>
                  <a:pt x="3750387" y="1178907"/>
                  <a:pt x="3772804" y="1188379"/>
                  <a:pt x="3796146" y="1191491"/>
                </a:cubicBezTo>
                <a:cubicBezTo>
                  <a:pt x="3915944" y="1207464"/>
                  <a:pt x="4052728" y="1212289"/>
                  <a:pt x="4170219" y="1219200"/>
                </a:cubicBezTo>
                <a:cubicBezTo>
                  <a:pt x="4207383" y="1226633"/>
                  <a:pt x="4305112" y="1247512"/>
                  <a:pt x="4336473" y="1246909"/>
                </a:cubicBezTo>
                <a:cubicBezTo>
                  <a:pt x="4544458" y="1242909"/>
                  <a:pt x="4752110" y="1228436"/>
                  <a:pt x="4959928" y="1219200"/>
                </a:cubicBezTo>
                <a:cubicBezTo>
                  <a:pt x="4983019" y="1214582"/>
                  <a:pt x="5007151" y="1213613"/>
                  <a:pt x="5029200" y="1205345"/>
                </a:cubicBezTo>
                <a:cubicBezTo>
                  <a:pt x="5044791" y="1199498"/>
                  <a:pt x="5055173" y="1183483"/>
                  <a:pt x="5070764" y="1177636"/>
                </a:cubicBezTo>
                <a:cubicBezTo>
                  <a:pt x="5092813" y="1169368"/>
                  <a:pt x="5116946" y="1168400"/>
                  <a:pt x="5140037" y="1163782"/>
                </a:cubicBezTo>
                <a:cubicBezTo>
                  <a:pt x="5241298" y="1096274"/>
                  <a:pt x="5113974" y="1178675"/>
                  <a:pt x="5237019" y="1108364"/>
                </a:cubicBezTo>
                <a:cubicBezTo>
                  <a:pt x="5251476" y="1100103"/>
                  <a:pt x="5264125" y="1088916"/>
                  <a:pt x="5278582" y="1080655"/>
                </a:cubicBezTo>
                <a:cubicBezTo>
                  <a:pt x="5296514" y="1070408"/>
                  <a:pt x="5316068" y="1063192"/>
                  <a:pt x="5334000" y="1052945"/>
                </a:cubicBezTo>
                <a:cubicBezTo>
                  <a:pt x="5362365" y="1036736"/>
                  <a:pt x="5407190" y="1001517"/>
                  <a:pt x="5430982" y="983673"/>
                </a:cubicBezTo>
                <a:cubicBezTo>
                  <a:pt x="5504873" y="872836"/>
                  <a:pt x="5407891" y="1006764"/>
                  <a:pt x="5500255" y="914400"/>
                </a:cubicBezTo>
                <a:cubicBezTo>
                  <a:pt x="5512029" y="902626"/>
                  <a:pt x="5518286" y="886386"/>
                  <a:pt x="5527964" y="872836"/>
                </a:cubicBezTo>
                <a:cubicBezTo>
                  <a:pt x="5541385" y="854046"/>
                  <a:pt x="5557290" y="836999"/>
                  <a:pt x="5569528" y="817418"/>
                </a:cubicBezTo>
                <a:cubicBezTo>
                  <a:pt x="5580474" y="799904"/>
                  <a:pt x="5586990" y="779932"/>
                  <a:pt x="5597237" y="762000"/>
                </a:cubicBezTo>
                <a:cubicBezTo>
                  <a:pt x="5605498" y="747543"/>
                  <a:pt x="5615710" y="734291"/>
                  <a:pt x="5624946" y="720436"/>
                </a:cubicBezTo>
                <a:cubicBezTo>
                  <a:pt x="5629564" y="701963"/>
                  <a:pt x="5633329" y="683256"/>
                  <a:pt x="5638800" y="665018"/>
                </a:cubicBezTo>
                <a:cubicBezTo>
                  <a:pt x="5647193" y="637042"/>
                  <a:pt x="5666510" y="581891"/>
                  <a:pt x="5666510" y="581891"/>
                </a:cubicBezTo>
                <a:cubicBezTo>
                  <a:pt x="5661151" y="533665"/>
                  <a:pt x="5657693" y="423193"/>
                  <a:pt x="5624946" y="374073"/>
                </a:cubicBezTo>
                <a:cubicBezTo>
                  <a:pt x="5615710" y="360218"/>
                  <a:pt x="5604000" y="347725"/>
                  <a:pt x="5597237" y="332509"/>
                </a:cubicBezTo>
                <a:cubicBezTo>
                  <a:pt x="5568068" y="266877"/>
                  <a:pt x="5569528" y="275131"/>
                  <a:pt x="5569528" y="235527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9EFFA4C-BD7C-4280-ADB2-2E1EB295E466}"/>
              </a:ext>
            </a:extLst>
          </p:cNvPr>
          <p:cNvSpPr/>
          <p:nvPr/>
        </p:nvSpPr>
        <p:spPr>
          <a:xfrm>
            <a:off x="4184070" y="2064327"/>
            <a:ext cx="2382982" cy="2189018"/>
          </a:xfrm>
          <a:custGeom>
            <a:avLst/>
            <a:gdLst>
              <a:gd name="connsiteX0" fmla="*/ 0 w 2382982"/>
              <a:gd name="connsiteY0" fmla="*/ 346364 h 2189018"/>
              <a:gd name="connsiteX1" fmla="*/ 83127 w 2382982"/>
              <a:gd name="connsiteY1" fmla="*/ 221673 h 2189018"/>
              <a:gd name="connsiteX2" fmla="*/ 110836 w 2382982"/>
              <a:gd name="connsiteY2" fmla="*/ 166255 h 2189018"/>
              <a:gd name="connsiteX3" fmla="*/ 152400 w 2382982"/>
              <a:gd name="connsiteY3" fmla="*/ 138546 h 2189018"/>
              <a:gd name="connsiteX4" fmla="*/ 207818 w 2382982"/>
              <a:gd name="connsiteY4" fmla="*/ 41564 h 2189018"/>
              <a:gd name="connsiteX5" fmla="*/ 360218 w 2382982"/>
              <a:gd name="connsiteY5" fmla="*/ 0 h 2189018"/>
              <a:gd name="connsiteX6" fmla="*/ 706582 w 2382982"/>
              <a:gd name="connsiteY6" fmla="*/ 27709 h 2189018"/>
              <a:gd name="connsiteX7" fmla="*/ 789709 w 2382982"/>
              <a:gd name="connsiteY7" fmla="*/ 55418 h 2189018"/>
              <a:gd name="connsiteX8" fmla="*/ 886691 w 2382982"/>
              <a:gd name="connsiteY8" fmla="*/ 96982 h 2189018"/>
              <a:gd name="connsiteX9" fmla="*/ 942109 w 2382982"/>
              <a:gd name="connsiteY9" fmla="*/ 138546 h 2189018"/>
              <a:gd name="connsiteX10" fmla="*/ 1039091 w 2382982"/>
              <a:gd name="connsiteY10" fmla="*/ 263237 h 2189018"/>
              <a:gd name="connsiteX11" fmla="*/ 1066800 w 2382982"/>
              <a:gd name="connsiteY11" fmla="*/ 346364 h 2189018"/>
              <a:gd name="connsiteX12" fmla="*/ 1080655 w 2382982"/>
              <a:gd name="connsiteY12" fmla="*/ 387928 h 2189018"/>
              <a:gd name="connsiteX13" fmla="*/ 1094509 w 2382982"/>
              <a:gd name="connsiteY13" fmla="*/ 429491 h 2189018"/>
              <a:gd name="connsiteX14" fmla="*/ 1136073 w 2382982"/>
              <a:gd name="connsiteY14" fmla="*/ 789709 h 2189018"/>
              <a:gd name="connsiteX15" fmla="*/ 1163782 w 2382982"/>
              <a:gd name="connsiteY15" fmla="*/ 831273 h 2189018"/>
              <a:gd name="connsiteX16" fmla="*/ 1191491 w 2382982"/>
              <a:gd name="connsiteY16" fmla="*/ 969818 h 2189018"/>
              <a:gd name="connsiteX17" fmla="*/ 1219200 w 2382982"/>
              <a:gd name="connsiteY17" fmla="*/ 1052946 h 2189018"/>
              <a:gd name="connsiteX18" fmla="*/ 1246909 w 2382982"/>
              <a:gd name="connsiteY18" fmla="*/ 1108364 h 2189018"/>
              <a:gd name="connsiteX19" fmla="*/ 1260764 w 2382982"/>
              <a:gd name="connsiteY19" fmla="*/ 1163782 h 2189018"/>
              <a:gd name="connsiteX20" fmla="*/ 1330036 w 2382982"/>
              <a:gd name="connsiteY20" fmla="*/ 1274618 h 2189018"/>
              <a:gd name="connsiteX21" fmla="*/ 1343891 w 2382982"/>
              <a:gd name="connsiteY21" fmla="*/ 1330037 h 2189018"/>
              <a:gd name="connsiteX22" fmla="*/ 1371600 w 2382982"/>
              <a:gd name="connsiteY22" fmla="*/ 1371600 h 2189018"/>
              <a:gd name="connsiteX23" fmla="*/ 1427018 w 2382982"/>
              <a:gd name="connsiteY23" fmla="*/ 1482437 h 2189018"/>
              <a:gd name="connsiteX24" fmla="*/ 1427018 w 2382982"/>
              <a:gd name="connsiteY24" fmla="*/ 1482437 h 2189018"/>
              <a:gd name="connsiteX25" fmla="*/ 1496291 w 2382982"/>
              <a:gd name="connsiteY25" fmla="*/ 1620982 h 2189018"/>
              <a:gd name="connsiteX26" fmla="*/ 1551709 w 2382982"/>
              <a:gd name="connsiteY26" fmla="*/ 1731818 h 2189018"/>
              <a:gd name="connsiteX27" fmla="*/ 1607127 w 2382982"/>
              <a:gd name="connsiteY27" fmla="*/ 1828800 h 2189018"/>
              <a:gd name="connsiteX28" fmla="*/ 1690255 w 2382982"/>
              <a:gd name="connsiteY28" fmla="*/ 1911928 h 2189018"/>
              <a:gd name="connsiteX29" fmla="*/ 1787236 w 2382982"/>
              <a:gd name="connsiteY29" fmla="*/ 1995055 h 2189018"/>
              <a:gd name="connsiteX30" fmla="*/ 1814946 w 2382982"/>
              <a:gd name="connsiteY30" fmla="*/ 2022764 h 2189018"/>
              <a:gd name="connsiteX31" fmla="*/ 1856509 w 2382982"/>
              <a:gd name="connsiteY31" fmla="*/ 2036618 h 2189018"/>
              <a:gd name="connsiteX32" fmla="*/ 1939636 w 2382982"/>
              <a:gd name="connsiteY32" fmla="*/ 2078182 h 2189018"/>
              <a:gd name="connsiteX33" fmla="*/ 1981200 w 2382982"/>
              <a:gd name="connsiteY33" fmla="*/ 2105891 h 2189018"/>
              <a:gd name="connsiteX34" fmla="*/ 2036618 w 2382982"/>
              <a:gd name="connsiteY34" fmla="*/ 2119746 h 2189018"/>
              <a:gd name="connsiteX35" fmla="*/ 2092036 w 2382982"/>
              <a:gd name="connsiteY35" fmla="*/ 2147455 h 2189018"/>
              <a:gd name="connsiteX36" fmla="*/ 2147455 w 2382982"/>
              <a:gd name="connsiteY36" fmla="*/ 2161309 h 2189018"/>
              <a:gd name="connsiteX37" fmla="*/ 2230582 w 2382982"/>
              <a:gd name="connsiteY37" fmla="*/ 2189018 h 2189018"/>
              <a:gd name="connsiteX38" fmla="*/ 2382982 w 2382982"/>
              <a:gd name="connsiteY38" fmla="*/ 2189018 h 218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382982" h="2189018">
                <a:moveTo>
                  <a:pt x="0" y="346364"/>
                </a:moveTo>
                <a:cubicBezTo>
                  <a:pt x="27709" y="304800"/>
                  <a:pt x="60787" y="266353"/>
                  <a:pt x="83127" y="221673"/>
                </a:cubicBezTo>
                <a:cubicBezTo>
                  <a:pt x="92363" y="203200"/>
                  <a:pt x="97614" y="182121"/>
                  <a:pt x="110836" y="166255"/>
                </a:cubicBezTo>
                <a:cubicBezTo>
                  <a:pt x="121496" y="153463"/>
                  <a:pt x="138545" y="147782"/>
                  <a:pt x="152400" y="138546"/>
                </a:cubicBezTo>
                <a:cubicBezTo>
                  <a:pt x="164463" y="102359"/>
                  <a:pt x="171872" y="65528"/>
                  <a:pt x="207818" y="41564"/>
                </a:cubicBezTo>
                <a:cubicBezTo>
                  <a:pt x="237949" y="21476"/>
                  <a:pt x="323042" y="7436"/>
                  <a:pt x="360218" y="0"/>
                </a:cubicBezTo>
                <a:cubicBezTo>
                  <a:pt x="475673" y="9236"/>
                  <a:pt x="591711" y="12887"/>
                  <a:pt x="706582" y="27709"/>
                </a:cubicBezTo>
                <a:cubicBezTo>
                  <a:pt x="735550" y="31447"/>
                  <a:pt x="762000" y="46182"/>
                  <a:pt x="789709" y="55418"/>
                </a:cubicBezTo>
                <a:cubicBezTo>
                  <a:pt x="830111" y="68886"/>
                  <a:pt x="847562" y="72526"/>
                  <a:pt x="886691" y="96982"/>
                </a:cubicBezTo>
                <a:cubicBezTo>
                  <a:pt x="906272" y="109220"/>
                  <a:pt x="924577" y="123519"/>
                  <a:pt x="942109" y="138546"/>
                </a:cubicBezTo>
                <a:cubicBezTo>
                  <a:pt x="975582" y="167237"/>
                  <a:pt x="1026582" y="225709"/>
                  <a:pt x="1039091" y="263237"/>
                </a:cubicBezTo>
                <a:lnTo>
                  <a:pt x="1066800" y="346364"/>
                </a:lnTo>
                <a:lnTo>
                  <a:pt x="1080655" y="387928"/>
                </a:lnTo>
                <a:lnTo>
                  <a:pt x="1094509" y="429491"/>
                </a:lnTo>
                <a:cubicBezTo>
                  <a:pt x="1094609" y="431292"/>
                  <a:pt x="1095430" y="728743"/>
                  <a:pt x="1136073" y="789709"/>
                </a:cubicBezTo>
                <a:lnTo>
                  <a:pt x="1163782" y="831273"/>
                </a:lnTo>
                <a:cubicBezTo>
                  <a:pt x="1173145" y="887456"/>
                  <a:pt x="1175988" y="918143"/>
                  <a:pt x="1191491" y="969818"/>
                </a:cubicBezTo>
                <a:cubicBezTo>
                  <a:pt x="1199884" y="997794"/>
                  <a:pt x="1206138" y="1026821"/>
                  <a:pt x="1219200" y="1052946"/>
                </a:cubicBezTo>
                <a:cubicBezTo>
                  <a:pt x="1228436" y="1071419"/>
                  <a:pt x="1239657" y="1089026"/>
                  <a:pt x="1246909" y="1108364"/>
                </a:cubicBezTo>
                <a:cubicBezTo>
                  <a:pt x="1253595" y="1126193"/>
                  <a:pt x="1254078" y="1145953"/>
                  <a:pt x="1260764" y="1163782"/>
                </a:cubicBezTo>
                <a:cubicBezTo>
                  <a:pt x="1279782" y="1214496"/>
                  <a:pt x="1297343" y="1231027"/>
                  <a:pt x="1330036" y="1274618"/>
                </a:cubicBezTo>
                <a:cubicBezTo>
                  <a:pt x="1334654" y="1293091"/>
                  <a:pt x="1336390" y="1312535"/>
                  <a:pt x="1343891" y="1330037"/>
                </a:cubicBezTo>
                <a:cubicBezTo>
                  <a:pt x="1350450" y="1345342"/>
                  <a:pt x="1363627" y="1356982"/>
                  <a:pt x="1371600" y="1371600"/>
                </a:cubicBezTo>
                <a:cubicBezTo>
                  <a:pt x="1391380" y="1407863"/>
                  <a:pt x="1408545" y="1445491"/>
                  <a:pt x="1427018" y="1482437"/>
                </a:cubicBezTo>
                <a:lnTo>
                  <a:pt x="1427018" y="1482437"/>
                </a:lnTo>
                <a:cubicBezTo>
                  <a:pt x="1484175" y="1653908"/>
                  <a:pt x="1419694" y="1489674"/>
                  <a:pt x="1496291" y="1620982"/>
                </a:cubicBezTo>
                <a:cubicBezTo>
                  <a:pt x="1517104" y="1656661"/>
                  <a:pt x="1533236" y="1694873"/>
                  <a:pt x="1551709" y="1731818"/>
                </a:cubicBezTo>
                <a:cubicBezTo>
                  <a:pt x="1566046" y="1760493"/>
                  <a:pt x="1584745" y="1803620"/>
                  <a:pt x="1607127" y="1828800"/>
                </a:cubicBezTo>
                <a:cubicBezTo>
                  <a:pt x="1633161" y="1858089"/>
                  <a:pt x="1662546" y="1884219"/>
                  <a:pt x="1690255" y="1911928"/>
                </a:cubicBezTo>
                <a:cubicBezTo>
                  <a:pt x="1778302" y="1999975"/>
                  <a:pt x="1680604" y="1906195"/>
                  <a:pt x="1787236" y="1995055"/>
                </a:cubicBezTo>
                <a:cubicBezTo>
                  <a:pt x="1797271" y="2003417"/>
                  <a:pt x="1803745" y="2016044"/>
                  <a:pt x="1814946" y="2022764"/>
                </a:cubicBezTo>
                <a:cubicBezTo>
                  <a:pt x="1827469" y="2030277"/>
                  <a:pt x="1842655" y="2032000"/>
                  <a:pt x="1856509" y="2036618"/>
                </a:cubicBezTo>
                <a:cubicBezTo>
                  <a:pt x="1975619" y="2116026"/>
                  <a:pt x="1824923" y="2020826"/>
                  <a:pt x="1939636" y="2078182"/>
                </a:cubicBezTo>
                <a:cubicBezTo>
                  <a:pt x="1954529" y="2085629"/>
                  <a:pt x="1965895" y="2099332"/>
                  <a:pt x="1981200" y="2105891"/>
                </a:cubicBezTo>
                <a:cubicBezTo>
                  <a:pt x="1998702" y="2113392"/>
                  <a:pt x="2018789" y="2113060"/>
                  <a:pt x="2036618" y="2119746"/>
                </a:cubicBezTo>
                <a:cubicBezTo>
                  <a:pt x="2055956" y="2126998"/>
                  <a:pt x="2072698" y="2140203"/>
                  <a:pt x="2092036" y="2147455"/>
                </a:cubicBezTo>
                <a:cubicBezTo>
                  <a:pt x="2109865" y="2154141"/>
                  <a:pt x="2129217" y="2155838"/>
                  <a:pt x="2147455" y="2161309"/>
                </a:cubicBezTo>
                <a:cubicBezTo>
                  <a:pt x="2175431" y="2169702"/>
                  <a:pt x="2201374" y="2189018"/>
                  <a:pt x="2230582" y="2189018"/>
                </a:cubicBezTo>
                <a:lnTo>
                  <a:pt x="2382982" y="2189018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99AF48-D8F2-4348-BFA8-1444A8EC8D9F}"/>
              </a:ext>
            </a:extLst>
          </p:cNvPr>
          <p:cNvSpPr txBox="1"/>
          <p:nvPr/>
        </p:nvSpPr>
        <p:spPr>
          <a:xfrm>
            <a:off x="2548035" y="651164"/>
            <a:ext cx="700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Is this a good idea?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B4802-FD3E-432E-9573-578F1CD055C3}"/>
              </a:ext>
            </a:extLst>
          </p:cNvPr>
          <p:cNvSpPr txBox="1"/>
          <p:nvPr/>
        </p:nvSpPr>
        <p:spPr>
          <a:xfrm>
            <a:off x="7841673" y="2699394"/>
            <a:ext cx="3621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No, batteries of different voltages should not be connected together.</a:t>
            </a:r>
          </a:p>
        </p:txBody>
      </p:sp>
    </p:spTree>
    <p:extLst>
      <p:ext uri="{BB962C8B-B14F-4D97-AF65-F5344CB8AC3E}">
        <p14:creationId xmlns:p14="http://schemas.microsoft.com/office/powerpoint/2010/main" val="329974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191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31</cp:revision>
  <dcterms:created xsi:type="dcterms:W3CDTF">2018-04-05T19:04:43Z</dcterms:created>
  <dcterms:modified xsi:type="dcterms:W3CDTF">2018-07-14T05:41:54Z</dcterms:modified>
</cp:coreProperties>
</file>